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11" autoAdjust="0"/>
  </p:normalViewPr>
  <p:slideViewPr>
    <p:cSldViewPr>
      <p:cViewPr varScale="1">
        <p:scale>
          <a:sx n="78" d="100"/>
          <a:sy n="78" d="100"/>
        </p:scale>
        <p:origin x="850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697"/>
            <a:ext cx="7190231" cy="68453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27321" y="591388"/>
            <a:ext cx="3737356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9510" y="1929764"/>
            <a:ext cx="10872978" cy="441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www.kaggle.com/datasets/techsash/waste-classification-data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dpi.com/2624-6511/4/3/53" TargetMode="External"/><Relationship Id="rId5" Type="http://schemas.openxmlformats.org/officeDocument/2006/relationships/hyperlink" Target="https://www.sciencedirect.com/science/article/pii/S0959652620320941" TargetMode="External"/><Relationship Id="rId4" Type="http://schemas.openxmlformats.org/officeDocument/2006/relationships/hyperlink" Target="https://ieeexplore.ieee.org/abstract/document/9759087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3488" y="58"/>
              <a:ext cx="8668512" cy="685787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339072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7593" y="740409"/>
            <a:ext cx="3582670" cy="192786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250"/>
              </a:spcBef>
            </a:pPr>
            <a:r>
              <a:rPr b="0" dirty="0">
                <a:solidFill>
                  <a:srgbClr val="FFFFFF"/>
                </a:solidFill>
                <a:latin typeface="Microsoft Sans Serif"/>
                <a:cs typeface="Microsoft Sans Serif"/>
              </a:rPr>
              <a:t>Smart City </a:t>
            </a:r>
            <a:r>
              <a:rPr b="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b="0" dirty="0">
                <a:solidFill>
                  <a:srgbClr val="FFFFFF"/>
                </a:solidFill>
                <a:latin typeface="Microsoft Sans Serif"/>
                <a:cs typeface="Microsoft Sans Serif"/>
              </a:rPr>
              <a:t>Waste </a:t>
            </a:r>
            <a:r>
              <a:rPr b="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b="0" dirty="0">
                <a:solidFill>
                  <a:srgbClr val="FFFFFF"/>
                </a:solidFill>
                <a:latin typeface="Microsoft Sans Serif"/>
                <a:cs typeface="Microsoft Sans Serif"/>
              </a:rPr>
              <a:t>Man</a:t>
            </a:r>
            <a:r>
              <a:rPr b="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b="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geme</a:t>
            </a:r>
            <a:r>
              <a:rPr b="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b="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81583" y="626363"/>
            <a:ext cx="3977640" cy="3939540"/>
            <a:chOff x="481583" y="626363"/>
            <a:chExt cx="3977640" cy="3939540"/>
          </a:xfrm>
        </p:grpSpPr>
        <p:sp>
          <p:nvSpPr>
            <p:cNvPr id="7" name="object 7"/>
            <p:cNvSpPr/>
            <p:nvPr/>
          </p:nvSpPr>
          <p:spPr>
            <a:xfrm>
              <a:off x="481583" y="626363"/>
              <a:ext cx="704215" cy="146685"/>
            </a:xfrm>
            <a:custGeom>
              <a:avLst/>
              <a:gdLst/>
              <a:ahLst/>
              <a:cxnLst/>
              <a:rect l="l" t="t" r="r" b="b"/>
              <a:pathLst>
                <a:path w="704215" h="146684">
                  <a:moveTo>
                    <a:pt x="704088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704088" y="146303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1583" y="4547616"/>
              <a:ext cx="3977640" cy="18415"/>
            </a:xfrm>
            <a:custGeom>
              <a:avLst/>
              <a:gdLst/>
              <a:ahLst/>
              <a:cxnLst/>
              <a:rect l="l" t="t" r="r" b="b"/>
              <a:pathLst>
                <a:path w="3977640" h="18414">
                  <a:moveTo>
                    <a:pt x="3977640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977640" y="18287"/>
                  </a:lnTo>
                  <a:lnTo>
                    <a:pt x="39776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59714" y="3590133"/>
            <a:ext cx="3343910" cy="164782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15"/>
              </a:spcBef>
            </a:pP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Team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members:</a:t>
            </a:r>
            <a:endParaRPr sz="24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10800"/>
              </a:lnSpc>
              <a:spcBef>
                <a:spcPts val="5"/>
              </a:spcBef>
            </a:pP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Maha Laxmi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Prathapaneni 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Bhanu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Prakash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Chennupati </a:t>
            </a:r>
            <a:r>
              <a:rPr sz="2400" spc="-5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Nandan</a:t>
            </a:r>
            <a:r>
              <a:rPr sz="2400" spc="-1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Ankireddy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26440"/>
            <a:ext cx="42970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solidFill>
                  <a:srgbClr val="FFFFFF"/>
                </a:solidFill>
                <a:latin typeface="Times New Roman"/>
                <a:cs typeface="Times New Roman"/>
              </a:rPr>
              <a:t>Problem</a:t>
            </a:r>
            <a:r>
              <a:rPr sz="4400" b="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b="0" dirty="0">
                <a:solidFill>
                  <a:srgbClr val="FFFFFF"/>
                </a:solidFill>
                <a:latin typeface="Times New Roman"/>
                <a:cs typeface="Times New Roman"/>
              </a:rPr>
              <a:t>Statement</a:t>
            </a:r>
            <a:endParaRPr sz="44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26338" y="1819401"/>
            <a:ext cx="2736215" cy="1649730"/>
            <a:chOff x="926338" y="1819401"/>
            <a:chExt cx="2736215" cy="1649730"/>
          </a:xfrm>
        </p:grpSpPr>
        <p:sp>
          <p:nvSpPr>
            <p:cNvPr id="5" name="object 5"/>
            <p:cNvSpPr/>
            <p:nvPr/>
          </p:nvSpPr>
          <p:spPr>
            <a:xfrm>
              <a:off x="936498" y="1829561"/>
              <a:ext cx="2715895" cy="1629410"/>
            </a:xfrm>
            <a:custGeom>
              <a:avLst/>
              <a:gdLst/>
              <a:ahLst/>
              <a:cxnLst/>
              <a:rect l="l" t="t" r="r" b="b"/>
              <a:pathLst>
                <a:path w="2715895" h="1629410">
                  <a:moveTo>
                    <a:pt x="2552827" y="0"/>
                  </a:moveTo>
                  <a:lnTo>
                    <a:pt x="162915" y="0"/>
                  </a:lnTo>
                  <a:lnTo>
                    <a:pt x="119604" y="5816"/>
                  </a:lnTo>
                  <a:lnTo>
                    <a:pt x="80687" y="22234"/>
                  </a:lnTo>
                  <a:lnTo>
                    <a:pt x="47715" y="47704"/>
                  </a:lnTo>
                  <a:lnTo>
                    <a:pt x="22241" y="80677"/>
                  </a:lnTo>
                  <a:lnTo>
                    <a:pt x="5819" y="119606"/>
                  </a:lnTo>
                  <a:lnTo>
                    <a:pt x="0" y="162940"/>
                  </a:lnTo>
                  <a:lnTo>
                    <a:pt x="0" y="1466214"/>
                  </a:lnTo>
                  <a:lnTo>
                    <a:pt x="5819" y="1509549"/>
                  </a:lnTo>
                  <a:lnTo>
                    <a:pt x="22241" y="1548478"/>
                  </a:lnTo>
                  <a:lnTo>
                    <a:pt x="47715" y="1581451"/>
                  </a:lnTo>
                  <a:lnTo>
                    <a:pt x="80687" y="1606921"/>
                  </a:lnTo>
                  <a:lnTo>
                    <a:pt x="119604" y="1623339"/>
                  </a:lnTo>
                  <a:lnTo>
                    <a:pt x="162915" y="1629155"/>
                  </a:lnTo>
                  <a:lnTo>
                    <a:pt x="2552827" y="1629155"/>
                  </a:lnTo>
                  <a:lnTo>
                    <a:pt x="2596161" y="1623339"/>
                  </a:lnTo>
                  <a:lnTo>
                    <a:pt x="2635090" y="1606921"/>
                  </a:lnTo>
                  <a:lnTo>
                    <a:pt x="2668063" y="1581451"/>
                  </a:lnTo>
                  <a:lnTo>
                    <a:pt x="2693533" y="1548478"/>
                  </a:lnTo>
                  <a:lnTo>
                    <a:pt x="2709951" y="1509549"/>
                  </a:lnTo>
                  <a:lnTo>
                    <a:pt x="2715767" y="1466214"/>
                  </a:lnTo>
                  <a:lnTo>
                    <a:pt x="2715767" y="162940"/>
                  </a:lnTo>
                  <a:lnTo>
                    <a:pt x="2709951" y="119606"/>
                  </a:lnTo>
                  <a:lnTo>
                    <a:pt x="2693533" y="80677"/>
                  </a:lnTo>
                  <a:lnTo>
                    <a:pt x="2668063" y="47704"/>
                  </a:lnTo>
                  <a:lnTo>
                    <a:pt x="2635090" y="22234"/>
                  </a:lnTo>
                  <a:lnTo>
                    <a:pt x="2596161" y="5816"/>
                  </a:lnTo>
                  <a:lnTo>
                    <a:pt x="2552827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6498" y="1829561"/>
              <a:ext cx="2715895" cy="1629410"/>
            </a:xfrm>
            <a:custGeom>
              <a:avLst/>
              <a:gdLst/>
              <a:ahLst/>
              <a:cxnLst/>
              <a:rect l="l" t="t" r="r" b="b"/>
              <a:pathLst>
                <a:path w="2715895" h="1629410">
                  <a:moveTo>
                    <a:pt x="0" y="162940"/>
                  </a:moveTo>
                  <a:lnTo>
                    <a:pt x="5819" y="119606"/>
                  </a:lnTo>
                  <a:lnTo>
                    <a:pt x="22241" y="80677"/>
                  </a:lnTo>
                  <a:lnTo>
                    <a:pt x="47715" y="47704"/>
                  </a:lnTo>
                  <a:lnTo>
                    <a:pt x="80687" y="22234"/>
                  </a:lnTo>
                  <a:lnTo>
                    <a:pt x="119604" y="5816"/>
                  </a:lnTo>
                  <a:lnTo>
                    <a:pt x="162915" y="0"/>
                  </a:lnTo>
                  <a:lnTo>
                    <a:pt x="2552827" y="0"/>
                  </a:lnTo>
                  <a:lnTo>
                    <a:pt x="2596161" y="5816"/>
                  </a:lnTo>
                  <a:lnTo>
                    <a:pt x="2635090" y="22234"/>
                  </a:lnTo>
                  <a:lnTo>
                    <a:pt x="2668063" y="47704"/>
                  </a:lnTo>
                  <a:lnTo>
                    <a:pt x="2693533" y="80677"/>
                  </a:lnTo>
                  <a:lnTo>
                    <a:pt x="2709951" y="119606"/>
                  </a:lnTo>
                  <a:lnTo>
                    <a:pt x="2715767" y="162940"/>
                  </a:lnTo>
                  <a:lnTo>
                    <a:pt x="2715767" y="1466214"/>
                  </a:lnTo>
                  <a:lnTo>
                    <a:pt x="2709951" y="1509549"/>
                  </a:lnTo>
                  <a:lnTo>
                    <a:pt x="2693533" y="1548478"/>
                  </a:lnTo>
                  <a:lnTo>
                    <a:pt x="2668063" y="1581451"/>
                  </a:lnTo>
                  <a:lnTo>
                    <a:pt x="2635090" y="1606921"/>
                  </a:lnTo>
                  <a:lnTo>
                    <a:pt x="2596161" y="1623339"/>
                  </a:lnTo>
                  <a:lnTo>
                    <a:pt x="2552827" y="1629155"/>
                  </a:lnTo>
                  <a:lnTo>
                    <a:pt x="162915" y="1629155"/>
                  </a:lnTo>
                  <a:lnTo>
                    <a:pt x="119604" y="1623339"/>
                  </a:lnTo>
                  <a:lnTo>
                    <a:pt x="80687" y="1606921"/>
                  </a:lnTo>
                  <a:lnTo>
                    <a:pt x="47715" y="1581451"/>
                  </a:lnTo>
                  <a:lnTo>
                    <a:pt x="22241" y="1548478"/>
                  </a:lnTo>
                  <a:lnTo>
                    <a:pt x="5819" y="1509549"/>
                  </a:lnTo>
                  <a:lnTo>
                    <a:pt x="0" y="1466214"/>
                  </a:lnTo>
                  <a:lnTo>
                    <a:pt x="0" y="16294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22654" y="2081529"/>
            <a:ext cx="2142490" cy="106362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065" marR="5080" algn="ctr">
              <a:lnSpc>
                <a:spcPct val="86300"/>
              </a:lnSpc>
              <a:spcBef>
                <a:spcPts val="505"/>
              </a:spcBef>
            </a:pPr>
            <a:r>
              <a:rPr sz="2500" spc="-10" dirty="0">
                <a:solidFill>
                  <a:srgbClr val="FFFFFF"/>
                </a:solidFill>
                <a:latin typeface="Times New Roman"/>
                <a:cs typeface="Times New Roman"/>
              </a:rPr>
              <a:t>Inefficient</a:t>
            </a:r>
            <a:r>
              <a:rPr sz="25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waste </a:t>
            </a:r>
            <a:r>
              <a:rPr sz="2500" spc="-6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Times New Roman"/>
                <a:cs typeface="Times New Roman"/>
              </a:rPr>
              <a:t>management</a:t>
            </a:r>
            <a:r>
              <a:rPr sz="25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2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Times New Roman"/>
                <a:cs typeface="Times New Roman"/>
              </a:rPr>
              <a:t>smart</a:t>
            </a:r>
            <a:r>
              <a:rPr sz="2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cities</a:t>
            </a:r>
            <a:endParaRPr sz="25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90771" y="1819401"/>
            <a:ext cx="3574415" cy="1649730"/>
            <a:chOff x="3890771" y="1819401"/>
            <a:chExt cx="3574415" cy="1649730"/>
          </a:xfrm>
        </p:grpSpPr>
        <p:sp>
          <p:nvSpPr>
            <p:cNvPr id="9" name="object 9"/>
            <p:cNvSpPr/>
            <p:nvPr/>
          </p:nvSpPr>
          <p:spPr>
            <a:xfrm>
              <a:off x="3890771" y="2305811"/>
              <a:ext cx="576580" cy="673735"/>
            </a:xfrm>
            <a:custGeom>
              <a:avLst/>
              <a:gdLst/>
              <a:ahLst/>
              <a:cxnLst/>
              <a:rect l="l" t="t" r="r" b="b"/>
              <a:pathLst>
                <a:path w="576579" h="673735">
                  <a:moveTo>
                    <a:pt x="288036" y="0"/>
                  </a:moveTo>
                  <a:lnTo>
                    <a:pt x="288036" y="134747"/>
                  </a:lnTo>
                  <a:lnTo>
                    <a:pt x="0" y="134747"/>
                  </a:lnTo>
                  <a:lnTo>
                    <a:pt x="0" y="538861"/>
                  </a:lnTo>
                  <a:lnTo>
                    <a:pt x="288036" y="538861"/>
                  </a:lnTo>
                  <a:lnTo>
                    <a:pt x="288036" y="673608"/>
                  </a:lnTo>
                  <a:lnTo>
                    <a:pt x="576072" y="336803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38877" y="1829561"/>
              <a:ext cx="2715895" cy="1629410"/>
            </a:xfrm>
            <a:custGeom>
              <a:avLst/>
              <a:gdLst/>
              <a:ahLst/>
              <a:cxnLst/>
              <a:rect l="l" t="t" r="r" b="b"/>
              <a:pathLst>
                <a:path w="2715895" h="1629410">
                  <a:moveTo>
                    <a:pt x="2552827" y="0"/>
                  </a:moveTo>
                  <a:lnTo>
                    <a:pt x="162941" y="0"/>
                  </a:lnTo>
                  <a:lnTo>
                    <a:pt x="119606" y="5816"/>
                  </a:lnTo>
                  <a:lnTo>
                    <a:pt x="80677" y="22234"/>
                  </a:lnTo>
                  <a:lnTo>
                    <a:pt x="47704" y="47704"/>
                  </a:lnTo>
                  <a:lnTo>
                    <a:pt x="22234" y="80677"/>
                  </a:lnTo>
                  <a:lnTo>
                    <a:pt x="5816" y="119606"/>
                  </a:lnTo>
                  <a:lnTo>
                    <a:pt x="0" y="162940"/>
                  </a:lnTo>
                  <a:lnTo>
                    <a:pt x="0" y="1466214"/>
                  </a:lnTo>
                  <a:lnTo>
                    <a:pt x="5816" y="1509549"/>
                  </a:lnTo>
                  <a:lnTo>
                    <a:pt x="22234" y="1548478"/>
                  </a:lnTo>
                  <a:lnTo>
                    <a:pt x="47704" y="1581451"/>
                  </a:lnTo>
                  <a:lnTo>
                    <a:pt x="80677" y="1606921"/>
                  </a:lnTo>
                  <a:lnTo>
                    <a:pt x="119606" y="1623339"/>
                  </a:lnTo>
                  <a:lnTo>
                    <a:pt x="162941" y="1629155"/>
                  </a:lnTo>
                  <a:lnTo>
                    <a:pt x="2552827" y="1629155"/>
                  </a:lnTo>
                  <a:lnTo>
                    <a:pt x="2596161" y="1623339"/>
                  </a:lnTo>
                  <a:lnTo>
                    <a:pt x="2635090" y="1606921"/>
                  </a:lnTo>
                  <a:lnTo>
                    <a:pt x="2668063" y="1581451"/>
                  </a:lnTo>
                  <a:lnTo>
                    <a:pt x="2693533" y="1548478"/>
                  </a:lnTo>
                  <a:lnTo>
                    <a:pt x="2709951" y="1509549"/>
                  </a:lnTo>
                  <a:lnTo>
                    <a:pt x="2715768" y="1466214"/>
                  </a:lnTo>
                  <a:lnTo>
                    <a:pt x="2715768" y="162940"/>
                  </a:lnTo>
                  <a:lnTo>
                    <a:pt x="2709951" y="119606"/>
                  </a:lnTo>
                  <a:lnTo>
                    <a:pt x="2693533" y="80677"/>
                  </a:lnTo>
                  <a:lnTo>
                    <a:pt x="2668063" y="47704"/>
                  </a:lnTo>
                  <a:lnTo>
                    <a:pt x="2635090" y="22234"/>
                  </a:lnTo>
                  <a:lnTo>
                    <a:pt x="2596161" y="5816"/>
                  </a:lnTo>
                  <a:lnTo>
                    <a:pt x="2552827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38877" y="1829561"/>
              <a:ext cx="2715895" cy="1629410"/>
            </a:xfrm>
            <a:custGeom>
              <a:avLst/>
              <a:gdLst/>
              <a:ahLst/>
              <a:cxnLst/>
              <a:rect l="l" t="t" r="r" b="b"/>
              <a:pathLst>
                <a:path w="2715895" h="1629410">
                  <a:moveTo>
                    <a:pt x="0" y="162940"/>
                  </a:moveTo>
                  <a:lnTo>
                    <a:pt x="5816" y="119606"/>
                  </a:lnTo>
                  <a:lnTo>
                    <a:pt x="22234" y="80677"/>
                  </a:lnTo>
                  <a:lnTo>
                    <a:pt x="47704" y="47704"/>
                  </a:lnTo>
                  <a:lnTo>
                    <a:pt x="80677" y="22234"/>
                  </a:lnTo>
                  <a:lnTo>
                    <a:pt x="119606" y="5816"/>
                  </a:lnTo>
                  <a:lnTo>
                    <a:pt x="162941" y="0"/>
                  </a:lnTo>
                  <a:lnTo>
                    <a:pt x="2552827" y="0"/>
                  </a:lnTo>
                  <a:lnTo>
                    <a:pt x="2596161" y="5816"/>
                  </a:lnTo>
                  <a:lnTo>
                    <a:pt x="2635090" y="22234"/>
                  </a:lnTo>
                  <a:lnTo>
                    <a:pt x="2668063" y="47704"/>
                  </a:lnTo>
                  <a:lnTo>
                    <a:pt x="2693533" y="80677"/>
                  </a:lnTo>
                  <a:lnTo>
                    <a:pt x="2709951" y="119606"/>
                  </a:lnTo>
                  <a:lnTo>
                    <a:pt x="2715768" y="162940"/>
                  </a:lnTo>
                  <a:lnTo>
                    <a:pt x="2715768" y="1466214"/>
                  </a:lnTo>
                  <a:lnTo>
                    <a:pt x="2709951" y="1509549"/>
                  </a:lnTo>
                  <a:lnTo>
                    <a:pt x="2693533" y="1548478"/>
                  </a:lnTo>
                  <a:lnTo>
                    <a:pt x="2668063" y="1581451"/>
                  </a:lnTo>
                  <a:lnTo>
                    <a:pt x="2635090" y="1606921"/>
                  </a:lnTo>
                  <a:lnTo>
                    <a:pt x="2596161" y="1623339"/>
                  </a:lnTo>
                  <a:lnTo>
                    <a:pt x="2552827" y="1629155"/>
                  </a:lnTo>
                  <a:lnTo>
                    <a:pt x="162941" y="1629155"/>
                  </a:lnTo>
                  <a:lnTo>
                    <a:pt x="119606" y="1623339"/>
                  </a:lnTo>
                  <a:lnTo>
                    <a:pt x="80677" y="1606921"/>
                  </a:lnTo>
                  <a:lnTo>
                    <a:pt x="47704" y="1581451"/>
                  </a:lnTo>
                  <a:lnTo>
                    <a:pt x="22234" y="1548478"/>
                  </a:lnTo>
                  <a:lnTo>
                    <a:pt x="5816" y="1509549"/>
                  </a:lnTo>
                  <a:lnTo>
                    <a:pt x="0" y="1466214"/>
                  </a:lnTo>
                  <a:lnTo>
                    <a:pt x="0" y="16294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90846" y="1917318"/>
            <a:ext cx="2211070" cy="139065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 marR="5080" indent="635" algn="ctr">
              <a:lnSpc>
                <a:spcPct val="86200"/>
              </a:lnSpc>
              <a:spcBef>
                <a:spcPts val="509"/>
              </a:spcBef>
            </a:pP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Leads to </a:t>
            </a:r>
            <a:r>
              <a:rPr sz="2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environmental </a:t>
            </a:r>
            <a:r>
              <a:rPr sz="2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issues</a:t>
            </a:r>
            <a:r>
              <a:rPr sz="2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higher </a:t>
            </a:r>
            <a:r>
              <a:rPr sz="2500" spc="-6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operational</a:t>
            </a:r>
            <a:r>
              <a:rPr sz="25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costs</a:t>
            </a:r>
            <a:endParaRPr sz="25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93152" y="1819401"/>
            <a:ext cx="3574415" cy="1649730"/>
            <a:chOff x="7693152" y="1819401"/>
            <a:chExt cx="3574415" cy="1649730"/>
          </a:xfrm>
        </p:grpSpPr>
        <p:sp>
          <p:nvSpPr>
            <p:cNvPr id="14" name="object 14"/>
            <p:cNvSpPr/>
            <p:nvPr/>
          </p:nvSpPr>
          <p:spPr>
            <a:xfrm>
              <a:off x="7693152" y="2305811"/>
              <a:ext cx="576580" cy="673735"/>
            </a:xfrm>
            <a:custGeom>
              <a:avLst/>
              <a:gdLst/>
              <a:ahLst/>
              <a:cxnLst/>
              <a:rect l="l" t="t" r="r" b="b"/>
              <a:pathLst>
                <a:path w="576579" h="673735">
                  <a:moveTo>
                    <a:pt x="288036" y="0"/>
                  </a:moveTo>
                  <a:lnTo>
                    <a:pt x="288036" y="134747"/>
                  </a:lnTo>
                  <a:lnTo>
                    <a:pt x="0" y="134747"/>
                  </a:lnTo>
                  <a:lnTo>
                    <a:pt x="0" y="538861"/>
                  </a:lnTo>
                  <a:lnTo>
                    <a:pt x="288036" y="538861"/>
                  </a:lnTo>
                  <a:lnTo>
                    <a:pt x="288036" y="673608"/>
                  </a:lnTo>
                  <a:lnTo>
                    <a:pt x="576072" y="336803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41258" y="1829561"/>
              <a:ext cx="2715895" cy="1629410"/>
            </a:xfrm>
            <a:custGeom>
              <a:avLst/>
              <a:gdLst/>
              <a:ahLst/>
              <a:cxnLst/>
              <a:rect l="l" t="t" r="r" b="b"/>
              <a:pathLst>
                <a:path w="2715895" h="1629410">
                  <a:moveTo>
                    <a:pt x="2552827" y="0"/>
                  </a:moveTo>
                  <a:lnTo>
                    <a:pt x="162941" y="0"/>
                  </a:lnTo>
                  <a:lnTo>
                    <a:pt x="119606" y="5816"/>
                  </a:lnTo>
                  <a:lnTo>
                    <a:pt x="80677" y="22234"/>
                  </a:lnTo>
                  <a:lnTo>
                    <a:pt x="47704" y="47704"/>
                  </a:lnTo>
                  <a:lnTo>
                    <a:pt x="22234" y="80677"/>
                  </a:lnTo>
                  <a:lnTo>
                    <a:pt x="5816" y="119606"/>
                  </a:lnTo>
                  <a:lnTo>
                    <a:pt x="0" y="162940"/>
                  </a:lnTo>
                  <a:lnTo>
                    <a:pt x="0" y="1466214"/>
                  </a:lnTo>
                  <a:lnTo>
                    <a:pt x="5816" y="1509549"/>
                  </a:lnTo>
                  <a:lnTo>
                    <a:pt x="22234" y="1548478"/>
                  </a:lnTo>
                  <a:lnTo>
                    <a:pt x="47704" y="1581451"/>
                  </a:lnTo>
                  <a:lnTo>
                    <a:pt x="80677" y="1606921"/>
                  </a:lnTo>
                  <a:lnTo>
                    <a:pt x="119606" y="1623339"/>
                  </a:lnTo>
                  <a:lnTo>
                    <a:pt x="162941" y="1629155"/>
                  </a:lnTo>
                  <a:lnTo>
                    <a:pt x="2552827" y="1629155"/>
                  </a:lnTo>
                  <a:lnTo>
                    <a:pt x="2596161" y="1623339"/>
                  </a:lnTo>
                  <a:lnTo>
                    <a:pt x="2635090" y="1606921"/>
                  </a:lnTo>
                  <a:lnTo>
                    <a:pt x="2668063" y="1581451"/>
                  </a:lnTo>
                  <a:lnTo>
                    <a:pt x="2693533" y="1548478"/>
                  </a:lnTo>
                  <a:lnTo>
                    <a:pt x="2709951" y="1509549"/>
                  </a:lnTo>
                  <a:lnTo>
                    <a:pt x="2715768" y="1466214"/>
                  </a:lnTo>
                  <a:lnTo>
                    <a:pt x="2715768" y="162940"/>
                  </a:lnTo>
                  <a:lnTo>
                    <a:pt x="2709951" y="119606"/>
                  </a:lnTo>
                  <a:lnTo>
                    <a:pt x="2693533" y="80677"/>
                  </a:lnTo>
                  <a:lnTo>
                    <a:pt x="2668063" y="47704"/>
                  </a:lnTo>
                  <a:lnTo>
                    <a:pt x="2635090" y="22234"/>
                  </a:lnTo>
                  <a:lnTo>
                    <a:pt x="2596161" y="5816"/>
                  </a:lnTo>
                  <a:lnTo>
                    <a:pt x="2552827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541258" y="1829561"/>
              <a:ext cx="2715895" cy="1629410"/>
            </a:xfrm>
            <a:custGeom>
              <a:avLst/>
              <a:gdLst/>
              <a:ahLst/>
              <a:cxnLst/>
              <a:rect l="l" t="t" r="r" b="b"/>
              <a:pathLst>
                <a:path w="2715895" h="1629410">
                  <a:moveTo>
                    <a:pt x="0" y="162940"/>
                  </a:moveTo>
                  <a:lnTo>
                    <a:pt x="5816" y="119606"/>
                  </a:lnTo>
                  <a:lnTo>
                    <a:pt x="22234" y="80677"/>
                  </a:lnTo>
                  <a:lnTo>
                    <a:pt x="47704" y="47704"/>
                  </a:lnTo>
                  <a:lnTo>
                    <a:pt x="80677" y="22234"/>
                  </a:lnTo>
                  <a:lnTo>
                    <a:pt x="119606" y="5816"/>
                  </a:lnTo>
                  <a:lnTo>
                    <a:pt x="162941" y="0"/>
                  </a:lnTo>
                  <a:lnTo>
                    <a:pt x="2552827" y="0"/>
                  </a:lnTo>
                  <a:lnTo>
                    <a:pt x="2596161" y="5816"/>
                  </a:lnTo>
                  <a:lnTo>
                    <a:pt x="2635090" y="22234"/>
                  </a:lnTo>
                  <a:lnTo>
                    <a:pt x="2668063" y="47704"/>
                  </a:lnTo>
                  <a:lnTo>
                    <a:pt x="2693533" y="80677"/>
                  </a:lnTo>
                  <a:lnTo>
                    <a:pt x="2709951" y="119606"/>
                  </a:lnTo>
                  <a:lnTo>
                    <a:pt x="2715768" y="162940"/>
                  </a:lnTo>
                  <a:lnTo>
                    <a:pt x="2715768" y="1466214"/>
                  </a:lnTo>
                  <a:lnTo>
                    <a:pt x="2709951" y="1509549"/>
                  </a:lnTo>
                  <a:lnTo>
                    <a:pt x="2693533" y="1548478"/>
                  </a:lnTo>
                  <a:lnTo>
                    <a:pt x="2668063" y="1581451"/>
                  </a:lnTo>
                  <a:lnTo>
                    <a:pt x="2635090" y="1606921"/>
                  </a:lnTo>
                  <a:lnTo>
                    <a:pt x="2596161" y="1623339"/>
                  </a:lnTo>
                  <a:lnTo>
                    <a:pt x="2552827" y="1629155"/>
                  </a:lnTo>
                  <a:lnTo>
                    <a:pt x="162941" y="1629155"/>
                  </a:lnTo>
                  <a:lnTo>
                    <a:pt x="119606" y="1623339"/>
                  </a:lnTo>
                  <a:lnTo>
                    <a:pt x="80677" y="1606921"/>
                  </a:lnTo>
                  <a:lnTo>
                    <a:pt x="47704" y="1581451"/>
                  </a:lnTo>
                  <a:lnTo>
                    <a:pt x="22234" y="1548478"/>
                  </a:lnTo>
                  <a:lnTo>
                    <a:pt x="5816" y="1509549"/>
                  </a:lnTo>
                  <a:lnTo>
                    <a:pt x="0" y="1466214"/>
                  </a:lnTo>
                  <a:lnTo>
                    <a:pt x="0" y="16294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678036" y="2081529"/>
            <a:ext cx="2442210" cy="106362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 indent="635" algn="ctr">
              <a:lnSpc>
                <a:spcPct val="86300"/>
              </a:lnSpc>
              <a:spcBef>
                <a:spcPts val="505"/>
              </a:spcBef>
            </a:pP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Hinders </a:t>
            </a:r>
            <a:r>
              <a:rPr sz="2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optimization</a:t>
            </a:r>
            <a:r>
              <a:rPr sz="2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waste</a:t>
            </a:r>
            <a:r>
              <a:rPr sz="25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Times New Roman"/>
                <a:cs typeface="Times New Roman"/>
              </a:rPr>
              <a:t>management</a:t>
            </a:r>
            <a:endParaRPr sz="25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531352" y="3697223"/>
            <a:ext cx="2735580" cy="2487295"/>
            <a:chOff x="8531352" y="3697223"/>
            <a:chExt cx="2735580" cy="2487295"/>
          </a:xfrm>
        </p:grpSpPr>
        <p:sp>
          <p:nvSpPr>
            <p:cNvPr id="19" name="object 19"/>
            <p:cNvSpPr/>
            <p:nvPr/>
          </p:nvSpPr>
          <p:spPr>
            <a:xfrm>
              <a:off x="9561576" y="3697223"/>
              <a:ext cx="673735" cy="576580"/>
            </a:xfrm>
            <a:custGeom>
              <a:avLst/>
              <a:gdLst/>
              <a:ahLst/>
              <a:cxnLst/>
              <a:rect l="l" t="t" r="r" b="b"/>
              <a:pathLst>
                <a:path w="673734" h="576579">
                  <a:moveTo>
                    <a:pt x="538860" y="0"/>
                  </a:moveTo>
                  <a:lnTo>
                    <a:pt x="134747" y="0"/>
                  </a:lnTo>
                  <a:lnTo>
                    <a:pt x="134747" y="288036"/>
                  </a:lnTo>
                  <a:lnTo>
                    <a:pt x="0" y="288036"/>
                  </a:lnTo>
                  <a:lnTo>
                    <a:pt x="336803" y="576071"/>
                  </a:lnTo>
                  <a:lnTo>
                    <a:pt x="673607" y="288036"/>
                  </a:lnTo>
                  <a:lnTo>
                    <a:pt x="538860" y="288036"/>
                  </a:lnTo>
                  <a:lnTo>
                    <a:pt x="538860" y="0"/>
                  </a:lnTo>
                  <a:close/>
                </a:path>
              </a:pathLst>
            </a:custGeom>
            <a:solidFill>
              <a:srgbClr val="CFC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541258" y="4545329"/>
              <a:ext cx="2715895" cy="1629410"/>
            </a:xfrm>
            <a:custGeom>
              <a:avLst/>
              <a:gdLst/>
              <a:ahLst/>
              <a:cxnLst/>
              <a:rect l="l" t="t" r="r" b="b"/>
              <a:pathLst>
                <a:path w="2715895" h="1629410">
                  <a:moveTo>
                    <a:pt x="2552827" y="0"/>
                  </a:moveTo>
                  <a:lnTo>
                    <a:pt x="162941" y="0"/>
                  </a:lnTo>
                  <a:lnTo>
                    <a:pt x="119606" y="5816"/>
                  </a:lnTo>
                  <a:lnTo>
                    <a:pt x="80677" y="22234"/>
                  </a:lnTo>
                  <a:lnTo>
                    <a:pt x="47704" y="47704"/>
                  </a:lnTo>
                  <a:lnTo>
                    <a:pt x="22234" y="80677"/>
                  </a:lnTo>
                  <a:lnTo>
                    <a:pt x="5816" y="119606"/>
                  </a:lnTo>
                  <a:lnTo>
                    <a:pt x="0" y="162941"/>
                  </a:lnTo>
                  <a:lnTo>
                    <a:pt x="0" y="1466240"/>
                  </a:lnTo>
                  <a:lnTo>
                    <a:pt x="5816" y="1509551"/>
                  </a:lnTo>
                  <a:lnTo>
                    <a:pt x="22234" y="1548468"/>
                  </a:lnTo>
                  <a:lnTo>
                    <a:pt x="47704" y="1581440"/>
                  </a:lnTo>
                  <a:lnTo>
                    <a:pt x="80677" y="1606914"/>
                  </a:lnTo>
                  <a:lnTo>
                    <a:pt x="119606" y="1623336"/>
                  </a:lnTo>
                  <a:lnTo>
                    <a:pt x="162941" y="1629156"/>
                  </a:lnTo>
                  <a:lnTo>
                    <a:pt x="2552827" y="1629156"/>
                  </a:lnTo>
                  <a:lnTo>
                    <a:pt x="2596161" y="1623336"/>
                  </a:lnTo>
                  <a:lnTo>
                    <a:pt x="2635090" y="1606914"/>
                  </a:lnTo>
                  <a:lnTo>
                    <a:pt x="2668063" y="1581440"/>
                  </a:lnTo>
                  <a:lnTo>
                    <a:pt x="2693533" y="1548468"/>
                  </a:lnTo>
                  <a:lnTo>
                    <a:pt x="2709951" y="1509551"/>
                  </a:lnTo>
                  <a:lnTo>
                    <a:pt x="2715768" y="1466240"/>
                  </a:lnTo>
                  <a:lnTo>
                    <a:pt x="2715768" y="162941"/>
                  </a:lnTo>
                  <a:lnTo>
                    <a:pt x="2709951" y="119606"/>
                  </a:lnTo>
                  <a:lnTo>
                    <a:pt x="2693533" y="80677"/>
                  </a:lnTo>
                  <a:lnTo>
                    <a:pt x="2668063" y="47704"/>
                  </a:lnTo>
                  <a:lnTo>
                    <a:pt x="2635090" y="22234"/>
                  </a:lnTo>
                  <a:lnTo>
                    <a:pt x="2596161" y="5816"/>
                  </a:lnTo>
                  <a:lnTo>
                    <a:pt x="2552827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541258" y="4545329"/>
              <a:ext cx="2715895" cy="1629410"/>
            </a:xfrm>
            <a:custGeom>
              <a:avLst/>
              <a:gdLst/>
              <a:ahLst/>
              <a:cxnLst/>
              <a:rect l="l" t="t" r="r" b="b"/>
              <a:pathLst>
                <a:path w="2715895" h="1629410">
                  <a:moveTo>
                    <a:pt x="0" y="162941"/>
                  </a:moveTo>
                  <a:lnTo>
                    <a:pt x="5816" y="119606"/>
                  </a:lnTo>
                  <a:lnTo>
                    <a:pt x="22234" y="80677"/>
                  </a:lnTo>
                  <a:lnTo>
                    <a:pt x="47704" y="47704"/>
                  </a:lnTo>
                  <a:lnTo>
                    <a:pt x="80677" y="22234"/>
                  </a:lnTo>
                  <a:lnTo>
                    <a:pt x="119606" y="5816"/>
                  </a:lnTo>
                  <a:lnTo>
                    <a:pt x="162941" y="0"/>
                  </a:lnTo>
                  <a:lnTo>
                    <a:pt x="2552827" y="0"/>
                  </a:lnTo>
                  <a:lnTo>
                    <a:pt x="2596161" y="5816"/>
                  </a:lnTo>
                  <a:lnTo>
                    <a:pt x="2635090" y="22234"/>
                  </a:lnTo>
                  <a:lnTo>
                    <a:pt x="2668063" y="47704"/>
                  </a:lnTo>
                  <a:lnTo>
                    <a:pt x="2693533" y="80677"/>
                  </a:lnTo>
                  <a:lnTo>
                    <a:pt x="2709951" y="119606"/>
                  </a:lnTo>
                  <a:lnTo>
                    <a:pt x="2715768" y="162941"/>
                  </a:lnTo>
                  <a:lnTo>
                    <a:pt x="2715768" y="1466240"/>
                  </a:lnTo>
                  <a:lnTo>
                    <a:pt x="2709951" y="1509551"/>
                  </a:lnTo>
                  <a:lnTo>
                    <a:pt x="2693533" y="1548468"/>
                  </a:lnTo>
                  <a:lnTo>
                    <a:pt x="2668063" y="1581440"/>
                  </a:lnTo>
                  <a:lnTo>
                    <a:pt x="2635090" y="1606914"/>
                  </a:lnTo>
                  <a:lnTo>
                    <a:pt x="2596161" y="1623336"/>
                  </a:lnTo>
                  <a:lnTo>
                    <a:pt x="2552827" y="1629156"/>
                  </a:lnTo>
                  <a:lnTo>
                    <a:pt x="162941" y="1629156"/>
                  </a:lnTo>
                  <a:lnTo>
                    <a:pt x="119606" y="1623336"/>
                  </a:lnTo>
                  <a:lnTo>
                    <a:pt x="80677" y="1606914"/>
                  </a:lnTo>
                  <a:lnTo>
                    <a:pt x="47704" y="1581440"/>
                  </a:lnTo>
                  <a:lnTo>
                    <a:pt x="22234" y="1548468"/>
                  </a:lnTo>
                  <a:lnTo>
                    <a:pt x="5816" y="1509551"/>
                  </a:lnTo>
                  <a:lnTo>
                    <a:pt x="0" y="1466240"/>
                  </a:lnTo>
                  <a:lnTo>
                    <a:pt x="0" y="162941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720708" y="4798009"/>
            <a:ext cx="2358390" cy="106362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065" marR="5080" indent="-1270" algn="ctr">
              <a:lnSpc>
                <a:spcPct val="86200"/>
              </a:lnSpc>
              <a:spcBef>
                <a:spcPts val="509"/>
              </a:spcBef>
            </a:pP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Solution: Utilize </a:t>
            </a:r>
            <a:r>
              <a:rPr sz="2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Machine</a:t>
            </a:r>
            <a:r>
              <a:rPr sz="25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Learning </a:t>
            </a:r>
            <a:r>
              <a:rPr sz="2500" spc="-6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5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5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Times New Roman"/>
                <a:cs typeface="Times New Roman"/>
              </a:rPr>
              <a:t>analytics</a:t>
            </a:r>
            <a:endParaRPr sz="2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Business</a:t>
            </a:r>
            <a:r>
              <a:rPr spc="-85" dirty="0"/>
              <a:t> </a:t>
            </a:r>
            <a:r>
              <a:rPr dirty="0"/>
              <a:t>Need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04087" y="1786102"/>
            <a:ext cx="10704830" cy="4643755"/>
            <a:chOff x="704087" y="1786102"/>
            <a:chExt cx="10704830" cy="46437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8763" y="1786102"/>
              <a:ext cx="8211311" cy="89613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087" y="1850148"/>
              <a:ext cx="6708648" cy="8290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199" y="1825752"/>
              <a:ext cx="8097011" cy="7833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3791" y="2677642"/>
              <a:ext cx="8211311" cy="89613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9115" y="2741688"/>
              <a:ext cx="6708648" cy="8290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3227" y="2717291"/>
              <a:ext cx="8097012" cy="7833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87295" y="3570744"/>
              <a:ext cx="8211311" cy="8945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14143" y="3633228"/>
              <a:ext cx="6708648" cy="8290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46731" y="3610355"/>
              <a:ext cx="8097012" cy="7818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2323" y="4462246"/>
              <a:ext cx="8211311" cy="89613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17648" y="4341888"/>
              <a:ext cx="6448044" cy="11963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51759" y="4501895"/>
              <a:ext cx="8097011" cy="78333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7352" y="5353811"/>
              <a:ext cx="8211311" cy="89613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22676" y="5233415"/>
              <a:ext cx="6166104" cy="11963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56787" y="5393435"/>
              <a:ext cx="8097011" cy="78333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55344" y="1956942"/>
            <a:ext cx="7995920" cy="4203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Rapid</a:t>
            </a:r>
            <a:r>
              <a:rPr sz="2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emergence</a:t>
            </a:r>
            <a:r>
              <a:rPr sz="2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smart</a:t>
            </a:r>
            <a:r>
              <a:rPr sz="2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cities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worldwide</a:t>
            </a:r>
            <a:endParaRPr sz="2800">
              <a:latin typeface="Times New Roman"/>
              <a:cs typeface="Times New Roman"/>
            </a:endParaRPr>
          </a:p>
          <a:p>
            <a:pPr marL="1221740" marR="582295" indent="-605155">
              <a:lnSpc>
                <a:spcPct val="209100"/>
              </a:lnSpc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Rapid</a:t>
            </a:r>
            <a:r>
              <a:rPr sz="2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emergence</a:t>
            </a:r>
            <a:r>
              <a:rPr sz="2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smart</a:t>
            </a:r>
            <a:r>
              <a:rPr sz="2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cities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worldwide </a:t>
            </a:r>
            <a:r>
              <a:rPr sz="2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Rapid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emergence</a:t>
            </a:r>
            <a:r>
              <a:rPr sz="2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smart</a:t>
            </a:r>
            <a:r>
              <a:rPr sz="2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cities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worldwide</a:t>
            </a:r>
            <a:endParaRPr sz="2800">
              <a:latin typeface="Times New Roman"/>
              <a:cs typeface="Times New Roman"/>
            </a:endParaRPr>
          </a:p>
          <a:p>
            <a:pPr marL="1826260" marR="327660">
              <a:lnSpc>
                <a:spcPts val="2890"/>
              </a:lnSpc>
              <a:spcBef>
                <a:spcPts val="2700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Integration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Machine</a:t>
            </a:r>
            <a:r>
              <a:rPr sz="2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for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 data </a:t>
            </a:r>
            <a:r>
              <a:rPr sz="2800" spc="-6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analytics</a:t>
            </a:r>
            <a:endParaRPr sz="2800">
              <a:latin typeface="Times New Roman"/>
              <a:cs typeface="Times New Roman"/>
            </a:endParaRPr>
          </a:p>
          <a:p>
            <a:pPr marL="2431415" marR="5080">
              <a:lnSpc>
                <a:spcPts val="2890"/>
              </a:lnSpc>
              <a:spcBef>
                <a:spcPts val="1245"/>
              </a:spcBef>
            </a:pP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Contribute</a:t>
            </a:r>
            <a:r>
              <a:rPr sz="2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800" spc="-20" dirty="0">
                <a:solidFill>
                  <a:srgbClr val="FFFFFF"/>
                </a:solidFill>
                <a:latin typeface="Times New Roman"/>
                <a:cs typeface="Times New Roman"/>
              </a:rPr>
              <a:t>cleaner,</a:t>
            </a:r>
            <a:r>
              <a:rPr sz="2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healthier</a:t>
            </a:r>
            <a:r>
              <a:rPr sz="2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urban </a:t>
            </a:r>
            <a:r>
              <a:rPr sz="2800" spc="-6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environment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423147" y="2394204"/>
            <a:ext cx="2329180" cy="3188335"/>
            <a:chOff x="8423147" y="2394204"/>
            <a:chExt cx="2329180" cy="3188335"/>
          </a:xfrm>
        </p:grpSpPr>
        <p:sp>
          <p:nvSpPr>
            <p:cNvPr id="22" name="object 22"/>
            <p:cNvSpPr/>
            <p:nvPr/>
          </p:nvSpPr>
          <p:spPr>
            <a:xfrm>
              <a:off x="8426195" y="2397252"/>
              <a:ext cx="509270" cy="509270"/>
            </a:xfrm>
            <a:custGeom>
              <a:avLst/>
              <a:gdLst/>
              <a:ahLst/>
              <a:cxnLst/>
              <a:rect l="l" t="t" r="r" b="b"/>
              <a:pathLst>
                <a:path w="509270" h="509269">
                  <a:moveTo>
                    <a:pt x="394461" y="0"/>
                  </a:moveTo>
                  <a:lnTo>
                    <a:pt x="114553" y="0"/>
                  </a:lnTo>
                  <a:lnTo>
                    <a:pt x="114553" y="279908"/>
                  </a:lnTo>
                  <a:lnTo>
                    <a:pt x="0" y="279908"/>
                  </a:lnTo>
                  <a:lnTo>
                    <a:pt x="254507" y="509015"/>
                  </a:lnTo>
                  <a:lnTo>
                    <a:pt x="509015" y="279908"/>
                  </a:lnTo>
                  <a:lnTo>
                    <a:pt x="394461" y="279908"/>
                  </a:lnTo>
                  <a:lnTo>
                    <a:pt x="394461" y="0"/>
                  </a:lnTo>
                  <a:close/>
                </a:path>
              </a:pathLst>
            </a:custGeom>
            <a:solidFill>
              <a:srgbClr val="F8D6CD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426195" y="2397252"/>
              <a:ext cx="509270" cy="509270"/>
            </a:xfrm>
            <a:custGeom>
              <a:avLst/>
              <a:gdLst/>
              <a:ahLst/>
              <a:cxnLst/>
              <a:rect l="l" t="t" r="r" b="b"/>
              <a:pathLst>
                <a:path w="509270" h="509269">
                  <a:moveTo>
                    <a:pt x="0" y="279908"/>
                  </a:moveTo>
                  <a:lnTo>
                    <a:pt x="114553" y="279908"/>
                  </a:lnTo>
                  <a:lnTo>
                    <a:pt x="114553" y="0"/>
                  </a:lnTo>
                  <a:lnTo>
                    <a:pt x="394461" y="0"/>
                  </a:lnTo>
                  <a:lnTo>
                    <a:pt x="394461" y="279908"/>
                  </a:lnTo>
                  <a:lnTo>
                    <a:pt x="509015" y="279908"/>
                  </a:lnTo>
                  <a:lnTo>
                    <a:pt x="254507" y="509015"/>
                  </a:lnTo>
                  <a:lnTo>
                    <a:pt x="0" y="279908"/>
                  </a:lnTo>
                  <a:close/>
                </a:path>
              </a:pathLst>
            </a:custGeom>
            <a:ln w="6096">
              <a:solidFill>
                <a:srgbClr val="F8D6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031223" y="3290316"/>
              <a:ext cx="509270" cy="509270"/>
            </a:xfrm>
            <a:custGeom>
              <a:avLst/>
              <a:gdLst/>
              <a:ahLst/>
              <a:cxnLst/>
              <a:rect l="l" t="t" r="r" b="b"/>
              <a:pathLst>
                <a:path w="509270" h="509270">
                  <a:moveTo>
                    <a:pt x="394461" y="0"/>
                  </a:moveTo>
                  <a:lnTo>
                    <a:pt x="114553" y="0"/>
                  </a:lnTo>
                  <a:lnTo>
                    <a:pt x="114553" y="279908"/>
                  </a:lnTo>
                  <a:lnTo>
                    <a:pt x="0" y="279908"/>
                  </a:lnTo>
                  <a:lnTo>
                    <a:pt x="254507" y="509016"/>
                  </a:lnTo>
                  <a:lnTo>
                    <a:pt x="509016" y="279908"/>
                  </a:lnTo>
                  <a:lnTo>
                    <a:pt x="394461" y="279908"/>
                  </a:lnTo>
                  <a:lnTo>
                    <a:pt x="394461" y="0"/>
                  </a:lnTo>
                  <a:close/>
                </a:path>
              </a:pathLst>
            </a:custGeom>
            <a:solidFill>
              <a:srgbClr val="E0E0E0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031223" y="3290316"/>
              <a:ext cx="509270" cy="509270"/>
            </a:xfrm>
            <a:custGeom>
              <a:avLst/>
              <a:gdLst/>
              <a:ahLst/>
              <a:cxnLst/>
              <a:rect l="l" t="t" r="r" b="b"/>
              <a:pathLst>
                <a:path w="509270" h="509270">
                  <a:moveTo>
                    <a:pt x="0" y="279908"/>
                  </a:moveTo>
                  <a:lnTo>
                    <a:pt x="114553" y="279908"/>
                  </a:lnTo>
                  <a:lnTo>
                    <a:pt x="114553" y="0"/>
                  </a:lnTo>
                  <a:lnTo>
                    <a:pt x="394461" y="0"/>
                  </a:lnTo>
                  <a:lnTo>
                    <a:pt x="394461" y="279908"/>
                  </a:lnTo>
                  <a:lnTo>
                    <a:pt x="509016" y="279908"/>
                  </a:lnTo>
                  <a:lnTo>
                    <a:pt x="254507" y="509016"/>
                  </a:lnTo>
                  <a:lnTo>
                    <a:pt x="0" y="279908"/>
                  </a:lnTo>
                  <a:close/>
                </a:path>
              </a:pathLst>
            </a:custGeom>
            <a:ln w="6096">
              <a:solidFill>
                <a:srgbClr val="E0E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34727" y="4168139"/>
              <a:ext cx="509270" cy="510540"/>
            </a:xfrm>
            <a:custGeom>
              <a:avLst/>
              <a:gdLst/>
              <a:ahLst/>
              <a:cxnLst/>
              <a:rect l="l" t="t" r="r" b="b"/>
              <a:pathLst>
                <a:path w="509270" h="510539">
                  <a:moveTo>
                    <a:pt x="394462" y="0"/>
                  </a:moveTo>
                  <a:lnTo>
                    <a:pt x="114553" y="0"/>
                  </a:lnTo>
                  <a:lnTo>
                    <a:pt x="114553" y="281432"/>
                  </a:lnTo>
                  <a:lnTo>
                    <a:pt x="0" y="281432"/>
                  </a:lnTo>
                  <a:lnTo>
                    <a:pt x="254507" y="510540"/>
                  </a:lnTo>
                  <a:lnTo>
                    <a:pt x="509016" y="281432"/>
                  </a:lnTo>
                  <a:lnTo>
                    <a:pt x="394462" y="281432"/>
                  </a:lnTo>
                  <a:lnTo>
                    <a:pt x="394462" y="0"/>
                  </a:lnTo>
                  <a:close/>
                </a:path>
              </a:pathLst>
            </a:custGeom>
            <a:solidFill>
              <a:srgbClr val="FFE8C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34727" y="4168139"/>
              <a:ext cx="509270" cy="510540"/>
            </a:xfrm>
            <a:custGeom>
              <a:avLst/>
              <a:gdLst/>
              <a:ahLst/>
              <a:cxnLst/>
              <a:rect l="l" t="t" r="r" b="b"/>
              <a:pathLst>
                <a:path w="509270" h="510539">
                  <a:moveTo>
                    <a:pt x="0" y="281432"/>
                  </a:moveTo>
                  <a:lnTo>
                    <a:pt x="114553" y="281432"/>
                  </a:lnTo>
                  <a:lnTo>
                    <a:pt x="114553" y="0"/>
                  </a:lnTo>
                  <a:lnTo>
                    <a:pt x="394462" y="0"/>
                  </a:lnTo>
                  <a:lnTo>
                    <a:pt x="394462" y="281432"/>
                  </a:lnTo>
                  <a:lnTo>
                    <a:pt x="509016" y="281432"/>
                  </a:lnTo>
                  <a:lnTo>
                    <a:pt x="254507" y="510540"/>
                  </a:lnTo>
                  <a:lnTo>
                    <a:pt x="0" y="281432"/>
                  </a:lnTo>
                  <a:close/>
                </a:path>
              </a:pathLst>
            </a:custGeom>
            <a:ln w="6096">
              <a:solidFill>
                <a:srgbClr val="FFE8C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239755" y="5068824"/>
              <a:ext cx="509270" cy="510540"/>
            </a:xfrm>
            <a:custGeom>
              <a:avLst/>
              <a:gdLst/>
              <a:ahLst/>
              <a:cxnLst/>
              <a:rect l="l" t="t" r="r" b="b"/>
              <a:pathLst>
                <a:path w="509270" h="510539">
                  <a:moveTo>
                    <a:pt x="394462" y="0"/>
                  </a:moveTo>
                  <a:lnTo>
                    <a:pt x="114553" y="0"/>
                  </a:lnTo>
                  <a:lnTo>
                    <a:pt x="114553" y="281431"/>
                  </a:lnTo>
                  <a:lnTo>
                    <a:pt x="0" y="281431"/>
                  </a:lnTo>
                  <a:lnTo>
                    <a:pt x="254508" y="510539"/>
                  </a:lnTo>
                  <a:lnTo>
                    <a:pt x="509016" y="281431"/>
                  </a:lnTo>
                  <a:lnTo>
                    <a:pt x="394462" y="281431"/>
                  </a:lnTo>
                  <a:lnTo>
                    <a:pt x="394462" y="0"/>
                  </a:lnTo>
                  <a:close/>
                </a:path>
              </a:pathLst>
            </a:custGeom>
            <a:solidFill>
              <a:srgbClr val="D2DEE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239755" y="5068824"/>
              <a:ext cx="509270" cy="510540"/>
            </a:xfrm>
            <a:custGeom>
              <a:avLst/>
              <a:gdLst/>
              <a:ahLst/>
              <a:cxnLst/>
              <a:rect l="l" t="t" r="r" b="b"/>
              <a:pathLst>
                <a:path w="509270" h="510539">
                  <a:moveTo>
                    <a:pt x="0" y="281431"/>
                  </a:moveTo>
                  <a:lnTo>
                    <a:pt x="114553" y="281431"/>
                  </a:lnTo>
                  <a:lnTo>
                    <a:pt x="114553" y="0"/>
                  </a:lnTo>
                  <a:lnTo>
                    <a:pt x="394462" y="0"/>
                  </a:lnTo>
                  <a:lnTo>
                    <a:pt x="394462" y="281431"/>
                  </a:lnTo>
                  <a:lnTo>
                    <a:pt x="509016" y="281431"/>
                  </a:lnTo>
                  <a:lnTo>
                    <a:pt x="254508" y="510539"/>
                  </a:lnTo>
                  <a:lnTo>
                    <a:pt x="0" y="281431"/>
                  </a:lnTo>
                  <a:close/>
                </a:path>
              </a:pathLst>
            </a:custGeom>
            <a:ln w="6096">
              <a:solidFill>
                <a:srgbClr val="D2D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0483" y="2931922"/>
              <a:ext cx="221995" cy="1791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08501" y="2462402"/>
              <a:ext cx="2774950" cy="706755"/>
            </a:xfrm>
            <a:custGeom>
              <a:avLst/>
              <a:gdLst/>
              <a:ahLst/>
              <a:cxnLst/>
              <a:rect l="l" t="t" r="r" b="b"/>
              <a:pathLst>
                <a:path w="2774950" h="706755">
                  <a:moveTo>
                    <a:pt x="2232152" y="279908"/>
                  </a:moveTo>
                  <a:lnTo>
                    <a:pt x="2190789" y="286390"/>
                  </a:lnTo>
                  <a:lnTo>
                    <a:pt x="2148201" y="312735"/>
                  </a:lnTo>
                  <a:lnTo>
                    <a:pt x="2119999" y="353784"/>
                  </a:lnTo>
                  <a:lnTo>
                    <a:pt x="2106273" y="399895"/>
                  </a:lnTo>
                  <a:lnTo>
                    <a:pt x="2105152" y="409067"/>
                  </a:lnTo>
                  <a:lnTo>
                    <a:pt x="2352040" y="409067"/>
                  </a:lnTo>
                  <a:lnTo>
                    <a:pt x="2345293" y="357600"/>
                  </a:lnTo>
                  <a:lnTo>
                    <a:pt x="2322449" y="316230"/>
                  </a:lnTo>
                  <a:lnTo>
                    <a:pt x="2284444" y="289020"/>
                  </a:lnTo>
                  <a:lnTo>
                    <a:pt x="2232152" y="279908"/>
                  </a:lnTo>
                  <a:close/>
                </a:path>
                <a:path w="2774950" h="706755">
                  <a:moveTo>
                    <a:pt x="2236089" y="210438"/>
                  </a:moveTo>
                  <a:lnTo>
                    <a:pt x="2284174" y="214884"/>
                  </a:lnTo>
                  <a:lnTo>
                    <a:pt x="2325116" y="228092"/>
                  </a:lnTo>
                  <a:lnTo>
                    <a:pt x="2359120" y="248761"/>
                  </a:lnTo>
                  <a:lnTo>
                    <a:pt x="2386457" y="275336"/>
                  </a:lnTo>
                  <a:lnTo>
                    <a:pt x="2415049" y="324949"/>
                  </a:lnTo>
                  <a:lnTo>
                    <a:pt x="2426142" y="363317"/>
                  </a:lnTo>
                  <a:lnTo>
                    <a:pt x="2431615" y="403564"/>
                  </a:lnTo>
                  <a:lnTo>
                    <a:pt x="2432304" y="424307"/>
                  </a:lnTo>
                  <a:lnTo>
                    <a:pt x="2432304" y="435991"/>
                  </a:lnTo>
                  <a:lnTo>
                    <a:pt x="2413319" y="471414"/>
                  </a:lnTo>
                  <a:lnTo>
                    <a:pt x="2394585" y="476504"/>
                  </a:lnTo>
                  <a:lnTo>
                    <a:pt x="2105152" y="476504"/>
                  </a:lnTo>
                  <a:lnTo>
                    <a:pt x="2105630" y="491575"/>
                  </a:lnTo>
                  <a:lnTo>
                    <a:pt x="2112899" y="538099"/>
                  </a:lnTo>
                  <a:lnTo>
                    <a:pt x="2129579" y="579836"/>
                  </a:lnTo>
                  <a:lnTo>
                    <a:pt x="2157063" y="610536"/>
                  </a:lnTo>
                  <a:lnTo>
                    <a:pt x="2196234" y="629787"/>
                  </a:lnTo>
                  <a:lnTo>
                    <a:pt x="2250313" y="636270"/>
                  </a:lnTo>
                  <a:lnTo>
                    <a:pt x="2264862" y="635958"/>
                  </a:lnTo>
                  <a:lnTo>
                    <a:pt x="2303653" y="631189"/>
                  </a:lnTo>
                  <a:lnTo>
                    <a:pt x="2344039" y="619633"/>
                  </a:lnTo>
                  <a:lnTo>
                    <a:pt x="2381758" y="603504"/>
                  </a:lnTo>
                  <a:lnTo>
                    <a:pt x="2388235" y="601599"/>
                  </a:lnTo>
                  <a:lnTo>
                    <a:pt x="2392807" y="601599"/>
                  </a:lnTo>
                  <a:lnTo>
                    <a:pt x="2396490" y="601599"/>
                  </a:lnTo>
                  <a:lnTo>
                    <a:pt x="2400173" y="602614"/>
                  </a:lnTo>
                  <a:lnTo>
                    <a:pt x="2403602" y="604774"/>
                  </a:lnTo>
                  <a:lnTo>
                    <a:pt x="2407158" y="606806"/>
                  </a:lnTo>
                  <a:lnTo>
                    <a:pt x="2409698" y="609600"/>
                  </a:lnTo>
                  <a:lnTo>
                    <a:pt x="2411222" y="613029"/>
                  </a:lnTo>
                  <a:lnTo>
                    <a:pt x="2412746" y="616331"/>
                  </a:lnTo>
                  <a:lnTo>
                    <a:pt x="2413889" y="620141"/>
                  </a:lnTo>
                  <a:lnTo>
                    <a:pt x="2414524" y="624077"/>
                  </a:lnTo>
                  <a:lnTo>
                    <a:pt x="2415159" y="628142"/>
                  </a:lnTo>
                  <a:lnTo>
                    <a:pt x="2415413" y="632713"/>
                  </a:lnTo>
                  <a:lnTo>
                    <a:pt x="2415413" y="637794"/>
                  </a:lnTo>
                  <a:lnTo>
                    <a:pt x="2415413" y="640461"/>
                  </a:lnTo>
                  <a:lnTo>
                    <a:pt x="2413254" y="652652"/>
                  </a:lnTo>
                  <a:lnTo>
                    <a:pt x="2412491" y="655320"/>
                  </a:lnTo>
                  <a:lnTo>
                    <a:pt x="2404364" y="667512"/>
                  </a:lnTo>
                  <a:lnTo>
                    <a:pt x="2402332" y="669544"/>
                  </a:lnTo>
                  <a:lnTo>
                    <a:pt x="2362231" y="687403"/>
                  </a:lnTo>
                  <a:lnTo>
                    <a:pt x="2317380" y="699053"/>
                  </a:lnTo>
                  <a:lnTo>
                    <a:pt x="2274522" y="705500"/>
                  </a:lnTo>
                  <a:lnTo>
                    <a:pt x="2243454" y="706755"/>
                  </a:lnTo>
                  <a:lnTo>
                    <a:pt x="2217547" y="705754"/>
                  </a:lnTo>
                  <a:lnTo>
                    <a:pt x="2170303" y="697753"/>
                  </a:lnTo>
                  <a:lnTo>
                    <a:pt x="2129107" y="681755"/>
                  </a:lnTo>
                  <a:lnTo>
                    <a:pt x="2094245" y="657856"/>
                  </a:lnTo>
                  <a:lnTo>
                    <a:pt x="2065932" y="626235"/>
                  </a:lnTo>
                  <a:lnTo>
                    <a:pt x="2044596" y="587511"/>
                  </a:lnTo>
                  <a:lnTo>
                    <a:pt x="2030331" y="541762"/>
                  </a:lnTo>
                  <a:lnTo>
                    <a:pt x="2023231" y="488699"/>
                  </a:lnTo>
                  <a:lnTo>
                    <a:pt x="2022348" y="459359"/>
                  </a:lnTo>
                  <a:lnTo>
                    <a:pt x="2023276" y="431327"/>
                  </a:lnTo>
                  <a:lnTo>
                    <a:pt x="2030706" y="379599"/>
                  </a:lnTo>
                  <a:lnTo>
                    <a:pt x="2045469" y="333732"/>
                  </a:lnTo>
                  <a:lnTo>
                    <a:pt x="2066996" y="294489"/>
                  </a:lnTo>
                  <a:lnTo>
                    <a:pt x="2095019" y="262108"/>
                  </a:lnTo>
                  <a:lnTo>
                    <a:pt x="2129016" y="237255"/>
                  </a:lnTo>
                  <a:lnTo>
                    <a:pt x="2168562" y="220136"/>
                  </a:lnTo>
                  <a:lnTo>
                    <a:pt x="2212516" y="211512"/>
                  </a:lnTo>
                  <a:lnTo>
                    <a:pt x="2236089" y="210438"/>
                  </a:lnTo>
                  <a:close/>
                </a:path>
                <a:path w="2774950" h="706755">
                  <a:moveTo>
                    <a:pt x="1490852" y="210438"/>
                  </a:moveTo>
                  <a:lnTo>
                    <a:pt x="1494409" y="210438"/>
                  </a:lnTo>
                  <a:lnTo>
                    <a:pt x="1499362" y="210693"/>
                  </a:lnTo>
                  <a:lnTo>
                    <a:pt x="1505712" y="211327"/>
                  </a:lnTo>
                  <a:lnTo>
                    <a:pt x="1511935" y="211836"/>
                  </a:lnTo>
                  <a:lnTo>
                    <a:pt x="1550035" y="221487"/>
                  </a:lnTo>
                  <a:lnTo>
                    <a:pt x="1557147" y="225679"/>
                  </a:lnTo>
                  <a:lnTo>
                    <a:pt x="1560068" y="227837"/>
                  </a:lnTo>
                  <a:lnTo>
                    <a:pt x="1562100" y="229997"/>
                  </a:lnTo>
                  <a:lnTo>
                    <a:pt x="1563243" y="232156"/>
                  </a:lnTo>
                  <a:lnTo>
                    <a:pt x="1564513" y="234187"/>
                  </a:lnTo>
                  <a:lnTo>
                    <a:pt x="1565402" y="236474"/>
                  </a:lnTo>
                  <a:lnTo>
                    <a:pt x="1566037" y="239013"/>
                  </a:lnTo>
                  <a:lnTo>
                    <a:pt x="1566799" y="241554"/>
                  </a:lnTo>
                  <a:lnTo>
                    <a:pt x="1567179" y="244983"/>
                  </a:lnTo>
                  <a:lnTo>
                    <a:pt x="1567434" y="249427"/>
                  </a:lnTo>
                  <a:lnTo>
                    <a:pt x="1567688" y="254000"/>
                  </a:lnTo>
                  <a:lnTo>
                    <a:pt x="1567814" y="257683"/>
                  </a:lnTo>
                  <a:lnTo>
                    <a:pt x="1567814" y="260858"/>
                  </a:lnTo>
                  <a:lnTo>
                    <a:pt x="1567814" y="265302"/>
                  </a:lnTo>
                  <a:lnTo>
                    <a:pt x="1567561" y="269748"/>
                  </a:lnTo>
                  <a:lnTo>
                    <a:pt x="1567179" y="274066"/>
                  </a:lnTo>
                  <a:lnTo>
                    <a:pt x="1566799" y="278511"/>
                  </a:lnTo>
                  <a:lnTo>
                    <a:pt x="1559052" y="294132"/>
                  </a:lnTo>
                  <a:lnTo>
                    <a:pt x="1556385" y="296799"/>
                  </a:lnTo>
                  <a:lnTo>
                    <a:pt x="1552702" y="298069"/>
                  </a:lnTo>
                  <a:lnTo>
                    <a:pt x="1547622" y="298069"/>
                  </a:lnTo>
                  <a:lnTo>
                    <a:pt x="1543431" y="298069"/>
                  </a:lnTo>
                  <a:lnTo>
                    <a:pt x="1539621" y="297307"/>
                  </a:lnTo>
                  <a:lnTo>
                    <a:pt x="1536064" y="295910"/>
                  </a:lnTo>
                  <a:lnTo>
                    <a:pt x="1532382" y="294386"/>
                  </a:lnTo>
                  <a:lnTo>
                    <a:pt x="1527683" y="292735"/>
                  </a:lnTo>
                  <a:lnTo>
                    <a:pt x="1521587" y="291084"/>
                  </a:lnTo>
                  <a:lnTo>
                    <a:pt x="1515618" y="289306"/>
                  </a:lnTo>
                  <a:lnTo>
                    <a:pt x="1509902" y="287782"/>
                  </a:lnTo>
                  <a:lnTo>
                    <a:pt x="1504314" y="286385"/>
                  </a:lnTo>
                  <a:lnTo>
                    <a:pt x="1498727" y="285114"/>
                  </a:lnTo>
                  <a:lnTo>
                    <a:pt x="1492758" y="284480"/>
                  </a:lnTo>
                  <a:lnTo>
                    <a:pt x="1486408" y="284480"/>
                  </a:lnTo>
                  <a:lnTo>
                    <a:pt x="1479296" y="284480"/>
                  </a:lnTo>
                  <a:lnTo>
                    <a:pt x="1441196" y="305435"/>
                  </a:lnTo>
                  <a:lnTo>
                    <a:pt x="1413256" y="337058"/>
                  </a:lnTo>
                  <a:lnTo>
                    <a:pt x="1389753" y="370901"/>
                  </a:lnTo>
                  <a:lnTo>
                    <a:pt x="1381633" y="383667"/>
                  </a:lnTo>
                  <a:lnTo>
                    <a:pt x="1381633" y="678814"/>
                  </a:lnTo>
                  <a:lnTo>
                    <a:pt x="1381633" y="682371"/>
                  </a:lnTo>
                  <a:lnTo>
                    <a:pt x="1380744" y="685926"/>
                  </a:lnTo>
                  <a:lnTo>
                    <a:pt x="1378712" y="689229"/>
                  </a:lnTo>
                  <a:lnTo>
                    <a:pt x="1376679" y="692658"/>
                  </a:lnTo>
                  <a:lnTo>
                    <a:pt x="1373886" y="695071"/>
                  </a:lnTo>
                  <a:lnTo>
                    <a:pt x="1370329" y="696722"/>
                  </a:lnTo>
                  <a:lnTo>
                    <a:pt x="1366901" y="698373"/>
                  </a:lnTo>
                  <a:lnTo>
                    <a:pt x="1362964" y="699516"/>
                  </a:lnTo>
                  <a:lnTo>
                    <a:pt x="1358773" y="700277"/>
                  </a:lnTo>
                  <a:lnTo>
                    <a:pt x="1354454" y="701039"/>
                  </a:lnTo>
                  <a:lnTo>
                    <a:pt x="1348866" y="701294"/>
                  </a:lnTo>
                  <a:lnTo>
                    <a:pt x="1342009" y="701294"/>
                  </a:lnTo>
                  <a:lnTo>
                    <a:pt x="1335277" y="701294"/>
                  </a:lnTo>
                  <a:lnTo>
                    <a:pt x="1329944" y="701039"/>
                  </a:lnTo>
                  <a:lnTo>
                    <a:pt x="1326007" y="700277"/>
                  </a:lnTo>
                  <a:lnTo>
                    <a:pt x="1321943" y="699643"/>
                  </a:lnTo>
                  <a:lnTo>
                    <a:pt x="1305814" y="689356"/>
                  </a:lnTo>
                  <a:lnTo>
                    <a:pt x="1304036" y="685926"/>
                  </a:lnTo>
                  <a:lnTo>
                    <a:pt x="1303274" y="682498"/>
                  </a:lnTo>
                  <a:lnTo>
                    <a:pt x="1303274" y="678814"/>
                  </a:lnTo>
                  <a:lnTo>
                    <a:pt x="1303274" y="238506"/>
                  </a:lnTo>
                  <a:lnTo>
                    <a:pt x="1303274" y="234950"/>
                  </a:lnTo>
                  <a:lnTo>
                    <a:pt x="1304036" y="231521"/>
                  </a:lnTo>
                  <a:lnTo>
                    <a:pt x="1305687" y="228219"/>
                  </a:lnTo>
                  <a:lnTo>
                    <a:pt x="1307338" y="225044"/>
                  </a:lnTo>
                  <a:lnTo>
                    <a:pt x="1310004" y="222376"/>
                  </a:lnTo>
                  <a:lnTo>
                    <a:pt x="1313814" y="220599"/>
                  </a:lnTo>
                  <a:lnTo>
                    <a:pt x="1317498" y="218694"/>
                  </a:lnTo>
                  <a:lnTo>
                    <a:pt x="1321562" y="217424"/>
                  </a:lnTo>
                  <a:lnTo>
                    <a:pt x="1325879" y="216788"/>
                  </a:lnTo>
                  <a:lnTo>
                    <a:pt x="1330071" y="216281"/>
                  </a:lnTo>
                  <a:lnTo>
                    <a:pt x="1335151" y="215900"/>
                  </a:lnTo>
                  <a:lnTo>
                    <a:pt x="1340993" y="215900"/>
                  </a:lnTo>
                  <a:lnTo>
                    <a:pt x="1346581" y="215900"/>
                  </a:lnTo>
                  <a:lnTo>
                    <a:pt x="1368806" y="220852"/>
                  </a:lnTo>
                  <a:lnTo>
                    <a:pt x="1372235" y="222758"/>
                  </a:lnTo>
                  <a:lnTo>
                    <a:pt x="1374648" y="225425"/>
                  </a:lnTo>
                  <a:lnTo>
                    <a:pt x="1376299" y="228600"/>
                  </a:lnTo>
                  <a:lnTo>
                    <a:pt x="1377950" y="231901"/>
                  </a:lnTo>
                  <a:lnTo>
                    <a:pt x="1378712" y="235204"/>
                  </a:lnTo>
                  <a:lnTo>
                    <a:pt x="1378712" y="238506"/>
                  </a:lnTo>
                  <a:lnTo>
                    <a:pt x="1378712" y="298196"/>
                  </a:lnTo>
                  <a:lnTo>
                    <a:pt x="1396111" y="256539"/>
                  </a:lnTo>
                  <a:lnTo>
                    <a:pt x="1428877" y="228346"/>
                  </a:lnTo>
                  <a:lnTo>
                    <a:pt x="1467457" y="212582"/>
                  </a:lnTo>
                  <a:lnTo>
                    <a:pt x="1482975" y="210677"/>
                  </a:lnTo>
                  <a:lnTo>
                    <a:pt x="1490852" y="210438"/>
                  </a:lnTo>
                  <a:close/>
                </a:path>
                <a:path w="2774950" h="706755">
                  <a:moveTo>
                    <a:pt x="988060" y="210438"/>
                  </a:moveTo>
                  <a:lnTo>
                    <a:pt x="1031493" y="213375"/>
                  </a:lnTo>
                  <a:lnTo>
                    <a:pt x="1083954" y="228619"/>
                  </a:lnTo>
                  <a:lnTo>
                    <a:pt x="1122299" y="256159"/>
                  </a:lnTo>
                  <a:lnTo>
                    <a:pt x="1146998" y="294949"/>
                  </a:lnTo>
                  <a:lnTo>
                    <a:pt x="1158716" y="343916"/>
                  </a:lnTo>
                  <a:lnTo>
                    <a:pt x="1160907" y="381000"/>
                  </a:lnTo>
                  <a:lnTo>
                    <a:pt x="1160907" y="678814"/>
                  </a:lnTo>
                  <a:lnTo>
                    <a:pt x="1160907" y="685038"/>
                  </a:lnTo>
                  <a:lnTo>
                    <a:pt x="1132077" y="701294"/>
                  </a:lnTo>
                  <a:lnTo>
                    <a:pt x="1125093" y="701294"/>
                  </a:lnTo>
                  <a:lnTo>
                    <a:pt x="1118743" y="701294"/>
                  </a:lnTo>
                  <a:lnTo>
                    <a:pt x="1113027" y="700786"/>
                  </a:lnTo>
                  <a:lnTo>
                    <a:pt x="1108075" y="699770"/>
                  </a:lnTo>
                  <a:lnTo>
                    <a:pt x="1102995" y="698754"/>
                  </a:lnTo>
                  <a:lnTo>
                    <a:pt x="1098550" y="696595"/>
                  </a:lnTo>
                  <a:lnTo>
                    <a:pt x="1094739" y="693293"/>
                  </a:lnTo>
                  <a:lnTo>
                    <a:pt x="1090802" y="689991"/>
                  </a:lnTo>
                  <a:lnTo>
                    <a:pt x="1088898" y="685164"/>
                  </a:lnTo>
                  <a:lnTo>
                    <a:pt x="1088898" y="678814"/>
                  </a:lnTo>
                  <a:lnTo>
                    <a:pt x="1088898" y="639572"/>
                  </a:lnTo>
                  <a:lnTo>
                    <a:pt x="1055304" y="678291"/>
                  </a:lnTo>
                  <a:lnTo>
                    <a:pt x="1018970" y="696414"/>
                  </a:lnTo>
                  <a:lnTo>
                    <a:pt x="979588" y="705610"/>
                  </a:lnTo>
                  <a:lnTo>
                    <a:pt x="959231" y="706755"/>
                  </a:lnTo>
                  <a:lnTo>
                    <a:pt x="941581" y="706159"/>
                  </a:lnTo>
                  <a:lnTo>
                    <a:pt x="893826" y="697230"/>
                  </a:lnTo>
                  <a:lnTo>
                    <a:pt x="854981" y="678013"/>
                  </a:lnTo>
                  <a:lnTo>
                    <a:pt x="825976" y="649414"/>
                  </a:lnTo>
                  <a:lnTo>
                    <a:pt x="807785" y="612342"/>
                  </a:lnTo>
                  <a:lnTo>
                    <a:pt x="801624" y="567944"/>
                  </a:lnTo>
                  <a:lnTo>
                    <a:pt x="802628" y="549036"/>
                  </a:lnTo>
                  <a:lnTo>
                    <a:pt x="817879" y="499745"/>
                  </a:lnTo>
                  <a:lnTo>
                    <a:pt x="849669" y="461597"/>
                  </a:lnTo>
                  <a:lnTo>
                    <a:pt x="895921" y="434594"/>
                  </a:lnTo>
                  <a:lnTo>
                    <a:pt x="933576" y="422783"/>
                  </a:lnTo>
                  <a:lnTo>
                    <a:pt x="975931" y="415813"/>
                  </a:lnTo>
                  <a:lnTo>
                    <a:pt x="1022476" y="413512"/>
                  </a:lnTo>
                  <a:lnTo>
                    <a:pt x="1082548" y="413512"/>
                  </a:lnTo>
                  <a:lnTo>
                    <a:pt x="1082548" y="385445"/>
                  </a:lnTo>
                  <a:lnTo>
                    <a:pt x="1077087" y="338709"/>
                  </a:lnTo>
                  <a:lnTo>
                    <a:pt x="1054129" y="300069"/>
                  </a:lnTo>
                  <a:lnTo>
                    <a:pt x="1019621" y="283712"/>
                  </a:lnTo>
                  <a:lnTo>
                    <a:pt x="982599" y="279908"/>
                  </a:lnTo>
                  <a:lnTo>
                    <a:pt x="969267" y="280336"/>
                  </a:lnTo>
                  <a:lnTo>
                    <a:pt x="922111" y="290218"/>
                  </a:lnTo>
                  <a:lnTo>
                    <a:pt x="885380" y="306149"/>
                  </a:lnTo>
                  <a:lnTo>
                    <a:pt x="856107" y="323088"/>
                  </a:lnTo>
                  <a:lnTo>
                    <a:pt x="849249" y="325627"/>
                  </a:lnTo>
                  <a:lnTo>
                    <a:pt x="844041" y="325627"/>
                  </a:lnTo>
                  <a:lnTo>
                    <a:pt x="840613" y="325627"/>
                  </a:lnTo>
                  <a:lnTo>
                    <a:pt x="837311" y="324993"/>
                  </a:lnTo>
                  <a:lnTo>
                    <a:pt x="834136" y="323723"/>
                  </a:lnTo>
                  <a:lnTo>
                    <a:pt x="830961" y="322452"/>
                  </a:lnTo>
                  <a:lnTo>
                    <a:pt x="828294" y="320167"/>
                  </a:lnTo>
                  <a:lnTo>
                    <a:pt x="821436" y="299338"/>
                  </a:lnTo>
                  <a:lnTo>
                    <a:pt x="821436" y="294259"/>
                  </a:lnTo>
                  <a:lnTo>
                    <a:pt x="821436" y="286385"/>
                  </a:lnTo>
                  <a:lnTo>
                    <a:pt x="842517" y="251412"/>
                  </a:lnTo>
                  <a:lnTo>
                    <a:pt x="884356" y="230465"/>
                  </a:lnTo>
                  <a:lnTo>
                    <a:pt x="927373" y="217588"/>
                  </a:lnTo>
                  <a:lnTo>
                    <a:pt x="976175" y="210726"/>
                  </a:lnTo>
                  <a:lnTo>
                    <a:pt x="988060" y="210438"/>
                  </a:lnTo>
                  <a:close/>
                </a:path>
                <a:path w="2774950" h="706755">
                  <a:moveTo>
                    <a:pt x="2598928" y="97282"/>
                  </a:moveTo>
                  <a:lnTo>
                    <a:pt x="2604770" y="97282"/>
                  </a:lnTo>
                  <a:lnTo>
                    <a:pt x="2610230" y="97662"/>
                  </a:lnTo>
                  <a:lnTo>
                    <a:pt x="2614929" y="98298"/>
                  </a:lnTo>
                  <a:lnTo>
                    <a:pt x="2619755" y="98933"/>
                  </a:lnTo>
                  <a:lnTo>
                    <a:pt x="2635630" y="109727"/>
                  </a:lnTo>
                  <a:lnTo>
                    <a:pt x="2637535" y="112902"/>
                  </a:lnTo>
                  <a:lnTo>
                    <a:pt x="2638552" y="116332"/>
                  </a:lnTo>
                  <a:lnTo>
                    <a:pt x="2638552" y="119887"/>
                  </a:lnTo>
                  <a:lnTo>
                    <a:pt x="2638552" y="217932"/>
                  </a:lnTo>
                  <a:lnTo>
                    <a:pt x="2749550" y="217932"/>
                  </a:lnTo>
                  <a:lnTo>
                    <a:pt x="2753614" y="217932"/>
                  </a:lnTo>
                  <a:lnTo>
                    <a:pt x="2757297" y="218821"/>
                  </a:lnTo>
                  <a:lnTo>
                    <a:pt x="2760726" y="220725"/>
                  </a:lnTo>
                  <a:lnTo>
                    <a:pt x="2764028" y="222504"/>
                  </a:lnTo>
                  <a:lnTo>
                    <a:pt x="2766822" y="225171"/>
                  </a:lnTo>
                  <a:lnTo>
                    <a:pt x="2774569" y="248158"/>
                  </a:lnTo>
                  <a:lnTo>
                    <a:pt x="2774569" y="252602"/>
                  </a:lnTo>
                  <a:lnTo>
                    <a:pt x="2757424" y="286893"/>
                  </a:lnTo>
                  <a:lnTo>
                    <a:pt x="2749550" y="286893"/>
                  </a:lnTo>
                  <a:lnTo>
                    <a:pt x="2638552" y="286893"/>
                  </a:lnTo>
                  <a:lnTo>
                    <a:pt x="2638552" y="543433"/>
                  </a:lnTo>
                  <a:lnTo>
                    <a:pt x="2639315" y="565840"/>
                  </a:lnTo>
                  <a:lnTo>
                    <a:pt x="2650871" y="613918"/>
                  </a:lnTo>
                  <a:lnTo>
                    <a:pt x="2694685" y="636270"/>
                  </a:lnTo>
                  <a:lnTo>
                    <a:pt x="2702052" y="636270"/>
                  </a:lnTo>
                  <a:lnTo>
                    <a:pt x="2708275" y="635635"/>
                  </a:lnTo>
                  <a:lnTo>
                    <a:pt x="2713608" y="634238"/>
                  </a:lnTo>
                  <a:lnTo>
                    <a:pt x="2718816" y="632968"/>
                  </a:lnTo>
                  <a:lnTo>
                    <a:pt x="2745994" y="621664"/>
                  </a:lnTo>
                  <a:lnTo>
                    <a:pt x="2749930" y="620776"/>
                  </a:lnTo>
                  <a:lnTo>
                    <a:pt x="2753995" y="620776"/>
                  </a:lnTo>
                  <a:lnTo>
                    <a:pt x="2757170" y="620776"/>
                  </a:lnTo>
                  <a:lnTo>
                    <a:pt x="2760345" y="621538"/>
                  </a:lnTo>
                  <a:lnTo>
                    <a:pt x="2763520" y="623188"/>
                  </a:lnTo>
                  <a:lnTo>
                    <a:pt x="2766695" y="624713"/>
                  </a:lnTo>
                  <a:lnTo>
                    <a:pt x="2769107" y="627126"/>
                  </a:lnTo>
                  <a:lnTo>
                    <a:pt x="2770504" y="630427"/>
                  </a:lnTo>
                  <a:lnTo>
                    <a:pt x="2772029" y="633730"/>
                  </a:lnTo>
                  <a:lnTo>
                    <a:pt x="2773045" y="637032"/>
                  </a:lnTo>
                  <a:lnTo>
                    <a:pt x="2773679" y="640461"/>
                  </a:lnTo>
                  <a:lnTo>
                    <a:pt x="2774315" y="643763"/>
                  </a:lnTo>
                  <a:lnTo>
                    <a:pt x="2774569" y="647826"/>
                  </a:lnTo>
                  <a:lnTo>
                    <a:pt x="2774569" y="652526"/>
                  </a:lnTo>
                  <a:lnTo>
                    <a:pt x="2774569" y="659892"/>
                  </a:lnTo>
                  <a:lnTo>
                    <a:pt x="2773806" y="666496"/>
                  </a:lnTo>
                  <a:lnTo>
                    <a:pt x="2772282" y="672211"/>
                  </a:lnTo>
                  <a:lnTo>
                    <a:pt x="2770758" y="677799"/>
                  </a:lnTo>
                  <a:lnTo>
                    <a:pt x="2768219" y="682371"/>
                  </a:lnTo>
                  <a:lnTo>
                    <a:pt x="2764790" y="685800"/>
                  </a:lnTo>
                  <a:lnTo>
                    <a:pt x="2761360" y="689356"/>
                  </a:lnTo>
                  <a:lnTo>
                    <a:pt x="2719451" y="703707"/>
                  </a:lnTo>
                  <a:lnTo>
                    <a:pt x="2697988" y="705866"/>
                  </a:lnTo>
                  <a:lnTo>
                    <a:pt x="2690749" y="705866"/>
                  </a:lnTo>
                  <a:lnTo>
                    <a:pt x="2644261" y="700401"/>
                  </a:lnTo>
                  <a:lnTo>
                    <a:pt x="2608421" y="684133"/>
                  </a:lnTo>
                  <a:lnTo>
                    <a:pt x="2576258" y="645096"/>
                  </a:lnTo>
                  <a:lnTo>
                    <a:pt x="2564050" y="603615"/>
                  </a:lnTo>
                  <a:lnTo>
                    <a:pt x="2560193" y="551180"/>
                  </a:lnTo>
                  <a:lnTo>
                    <a:pt x="2560193" y="286893"/>
                  </a:lnTo>
                  <a:lnTo>
                    <a:pt x="2504313" y="286893"/>
                  </a:lnTo>
                  <a:lnTo>
                    <a:pt x="2496057" y="286893"/>
                  </a:lnTo>
                  <a:lnTo>
                    <a:pt x="2489962" y="283718"/>
                  </a:lnTo>
                  <a:lnTo>
                    <a:pt x="2479802" y="252602"/>
                  </a:lnTo>
                  <a:lnTo>
                    <a:pt x="2479802" y="247523"/>
                  </a:lnTo>
                  <a:lnTo>
                    <a:pt x="2500376" y="217932"/>
                  </a:lnTo>
                  <a:lnTo>
                    <a:pt x="2504313" y="217932"/>
                  </a:lnTo>
                  <a:lnTo>
                    <a:pt x="2560193" y="217932"/>
                  </a:lnTo>
                  <a:lnTo>
                    <a:pt x="2560193" y="119887"/>
                  </a:lnTo>
                  <a:lnTo>
                    <a:pt x="2560193" y="116205"/>
                  </a:lnTo>
                  <a:lnTo>
                    <a:pt x="2560954" y="112902"/>
                  </a:lnTo>
                  <a:lnTo>
                    <a:pt x="2562605" y="109600"/>
                  </a:lnTo>
                  <a:lnTo>
                    <a:pt x="2564256" y="106299"/>
                  </a:lnTo>
                  <a:lnTo>
                    <a:pt x="2566924" y="103759"/>
                  </a:lnTo>
                  <a:lnTo>
                    <a:pt x="2570606" y="101981"/>
                  </a:lnTo>
                  <a:lnTo>
                    <a:pt x="2574417" y="100075"/>
                  </a:lnTo>
                  <a:lnTo>
                    <a:pt x="2578607" y="98806"/>
                  </a:lnTo>
                  <a:lnTo>
                    <a:pt x="2583306" y="98171"/>
                  </a:lnTo>
                  <a:lnTo>
                    <a:pt x="2588005" y="97662"/>
                  </a:lnTo>
                  <a:lnTo>
                    <a:pt x="2593213" y="97282"/>
                  </a:lnTo>
                  <a:lnTo>
                    <a:pt x="2598928" y="97282"/>
                  </a:lnTo>
                  <a:close/>
                </a:path>
                <a:path w="2774950" h="706755">
                  <a:moveTo>
                    <a:pt x="37211" y="48641"/>
                  </a:moveTo>
                  <a:lnTo>
                    <a:pt x="69341" y="48641"/>
                  </a:lnTo>
                  <a:lnTo>
                    <a:pt x="78232" y="48641"/>
                  </a:lnTo>
                  <a:lnTo>
                    <a:pt x="86360" y="49657"/>
                  </a:lnTo>
                  <a:lnTo>
                    <a:pt x="93725" y="51816"/>
                  </a:lnTo>
                  <a:lnTo>
                    <a:pt x="101091" y="53975"/>
                  </a:lnTo>
                  <a:lnTo>
                    <a:pt x="107569" y="57150"/>
                  </a:lnTo>
                  <a:lnTo>
                    <a:pt x="113411" y="61341"/>
                  </a:lnTo>
                  <a:lnTo>
                    <a:pt x="119252" y="65532"/>
                  </a:lnTo>
                  <a:lnTo>
                    <a:pt x="123951" y="70231"/>
                  </a:lnTo>
                  <a:lnTo>
                    <a:pt x="138302" y="107950"/>
                  </a:lnTo>
                  <a:lnTo>
                    <a:pt x="337058" y="575563"/>
                  </a:lnTo>
                  <a:lnTo>
                    <a:pt x="544576" y="101346"/>
                  </a:lnTo>
                  <a:lnTo>
                    <a:pt x="547498" y="93104"/>
                  </a:lnTo>
                  <a:lnTo>
                    <a:pt x="550529" y="85899"/>
                  </a:lnTo>
                  <a:lnTo>
                    <a:pt x="575563" y="55625"/>
                  </a:lnTo>
                  <a:lnTo>
                    <a:pt x="586994" y="51181"/>
                  </a:lnTo>
                  <a:lnTo>
                    <a:pt x="592963" y="49530"/>
                  </a:lnTo>
                  <a:lnTo>
                    <a:pt x="599059" y="48641"/>
                  </a:lnTo>
                  <a:lnTo>
                    <a:pt x="605154" y="48641"/>
                  </a:lnTo>
                  <a:lnTo>
                    <a:pt x="640714" y="48641"/>
                  </a:lnTo>
                  <a:lnTo>
                    <a:pt x="644651" y="48641"/>
                  </a:lnTo>
                  <a:lnTo>
                    <a:pt x="648843" y="49402"/>
                  </a:lnTo>
                  <a:lnTo>
                    <a:pt x="675004" y="70993"/>
                  </a:lnTo>
                  <a:lnTo>
                    <a:pt x="677290" y="76073"/>
                  </a:lnTo>
                  <a:lnTo>
                    <a:pt x="678561" y="82169"/>
                  </a:lnTo>
                  <a:lnTo>
                    <a:pt x="678561" y="89281"/>
                  </a:lnTo>
                  <a:lnTo>
                    <a:pt x="678561" y="678814"/>
                  </a:lnTo>
                  <a:lnTo>
                    <a:pt x="678561" y="682371"/>
                  </a:lnTo>
                  <a:lnTo>
                    <a:pt x="677418" y="685926"/>
                  </a:lnTo>
                  <a:lnTo>
                    <a:pt x="675386" y="689356"/>
                  </a:lnTo>
                  <a:lnTo>
                    <a:pt x="673353" y="692785"/>
                  </a:lnTo>
                  <a:lnTo>
                    <a:pt x="670306" y="695325"/>
                  </a:lnTo>
                  <a:lnTo>
                    <a:pt x="666369" y="696849"/>
                  </a:lnTo>
                  <a:lnTo>
                    <a:pt x="662432" y="698500"/>
                  </a:lnTo>
                  <a:lnTo>
                    <a:pt x="658368" y="699643"/>
                  </a:lnTo>
                  <a:lnTo>
                    <a:pt x="654303" y="700277"/>
                  </a:lnTo>
                  <a:lnTo>
                    <a:pt x="650239" y="701039"/>
                  </a:lnTo>
                  <a:lnTo>
                    <a:pt x="644778" y="701294"/>
                  </a:lnTo>
                  <a:lnTo>
                    <a:pt x="637794" y="701294"/>
                  </a:lnTo>
                  <a:lnTo>
                    <a:pt x="631444" y="701294"/>
                  </a:lnTo>
                  <a:lnTo>
                    <a:pt x="626237" y="701039"/>
                  </a:lnTo>
                  <a:lnTo>
                    <a:pt x="622046" y="700277"/>
                  </a:lnTo>
                  <a:lnTo>
                    <a:pt x="617854" y="699643"/>
                  </a:lnTo>
                  <a:lnTo>
                    <a:pt x="613918" y="698500"/>
                  </a:lnTo>
                  <a:lnTo>
                    <a:pt x="610108" y="696849"/>
                  </a:lnTo>
                  <a:lnTo>
                    <a:pt x="606425" y="695325"/>
                  </a:lnTo>
                  <a:lnTo>
                    <a:pt x="603503" y="692785"/>
                  </a:lnTo>
                  <a:lnTo>
                    <a:pt x="601599" y="689610"/>
                  </a:lnTo>
                  <a:lnTo>
                    <a:pt x="599566" y="686308"/>
                  </a:lnTo>
                  <a:lnTo>
                    <a:pt x="598551" y="682751"/>
                  </a:lnTo>
                  <a:lnTo>
                    <a:pt x="598551" y="678814"/>
                  </a:lnTo>
                  <a:lnTo>
                    <a:pt x="598551" y="157225"/>
                  </a:lnTo>
                  <a:lnTo>
                    <a:pt x="369188" y="686435"/>
                  </a:lnTo>
                  <a:lnTo>
                    <a:pt x="345566" y="700532"/>
                  </a:lnTo>
                  <a:lnTo>
                    <a:pt x="342138" y="701039"/>
                  </a:lnTo>
                  <a:lnTo>
                    <a:pt x="337820" y="701294"/>
                  </a:lnTo>
                  <a:lnTo>
                    <a:pt x="332613" y="701294"/>
                  </a:lnTo>
                  <a:lnTo>
                    <a:pt x="327025" y="701294"/>
                  </a:lnTo>
                  <a:lnTo>
                    <a:pt x="308990" y="697864"/>
                  </a:lnTo>
                  <a:lnTo>
                    <a:pt x="305688" y="696722"/>
                  </a:lnTo>
                  <a:lnTo>
                    <a:pt x="295783" y="685292"/>
                  </a:lnTo>
                  <a:lnTo>
                    <a:pt x="79883" y="161289"/>
                  </a:lnTo>
                  <a:lnTo>
                    <a:pt x="79883" y="678814"/>
                  </a:lnTo>
                  <a:lnTo>
                    <a:pt x="79883" y="682371"/>
                  </a:lnTo>
                  <a:lnTo>
                    <a:pt x="78866" y="685926"/>
                  </a:lnTo>
                  <a:lnTo>
                    <a:pt x="76835" y="689356"/>
                  </a:lnTo>
                  <a:lnTo>
                    <a:pt x="74802" y="692785"/>
                  </a:lnTo>
                  <a:lnTo>
                    <a:pt x="71754" y="695325"/>
                  </a:lnTo>
                  <a:lnTo>
                    <a:pt x="67818" y="696849"/>
                  </a:lnTo>
                  <a:lnTo>
                    <a:pt x="63881" y="698500"/>
                  </a:lnTo>
                  <a:lnTo>
                    <a:pt x="59816" y="699643"/>
                  </a:lnTo>
                  <a:lnTo>
                    <a:pt x="55752" y="700277"/>
                  </a:lnTo>
                  <a:lnTo>
                    <a:pt x="51688" y="701039"/>
                  </a:lnTo>
                  <a:lnTo>
                    <a:pt x="45974" y="701294"/>
                  </a:lnTo>
                  <a:lnTo>
                    <a:pt x="38735" y="701294"/>
                  </a:lnTo>
                  <a:lnTo>
                    <a:pt x="32003" y="701294"/>
                  </a:lnTo>
                  <a:lnTo>
                    <a:pt x="26670" y="701039"/>
                  </a:lnTo>
                  <a:lnTo>
                    <a:pt x="22733" y="700277"/>
                  </a:lnTo>
                  <a:lnTo>
                    <a:pt x="18669" y="699643"/>
                  </a:lnTo>
                  <a:lnTo>
                    <a:pt x="2539" y="689356"/>
                  </a:lnTo>
                  <a:lnTo>
                    <a:pt x="888" y="686054"/>
                  </a:lnTo>
                  <a:lnTo>
                    <a:pt x="0" y="682498"/>
                  </a:lnTo>
                  <a:lnTo>
                    <a:pt x="0" y="678814"/>
                  </a:lnTo>
                  <a:lnTo>
                    <a:pt x="0" y="89281"/>
                  </a:lnTo>
                  <a:lnTo>
                    <a:pt x="18833" y="53730"/>
                  </a:lnTo>
                  <a:lnTo>
                    <a:pt x="31164" y="49210"/>
                  </a:lnTo>
                  <a:lnTo>
                    <a:pt x="37211" y="48641"/>
                  </a:lnTo>
                  <a:close/>
                </a:path>
                <a:path w="2774950" h="706755">
                  <a:moveTo>
                    <a:pt x="1686433" y="0"/>
                  </a:moveTo>
                  <a:lnTo>
                    <a:pt x="1692275" y="0"/>
                  </a:lnTo>
                  <a:lnTo>
                    <a:pt x="1697736" y="381"/>
                  </a:lnTo>
                  <a:lnTo>
                    <a:pt x="1702562" y="1016"/>
                  </a:lnTo>
                  <a:lnTo>
                    <a:pt x="1707388" y="1650"/>
                  </a:lnTo>
                  <a:lnTo>
                    <a:pt x="1711578" y="2794"/>
                  </a:lnTo>
                  <a:lnTo>
                    <a:pt x="1715008" y="4699"/>
                  </a:lnTo>
                  <a:lnTo>
                    <a:pt x="1718564" y="6604"/>
                  </a:lnTo>
                  <a:lnTo>
                    <a:pt x="1721231" y="9144"/>
                  </a:lnTo>
                  <a:lnTo>
                    <a:pt x="1723136" y="12446"/>
                  </a:lnTo>
                  <a:lnTo>
                    <a:pt x="1725168" y="15621"/>
                  </a:lnTo>
                  <a:lnTo>
                    <a:pt x="1726057" y="19050"/>
                  </a:lnTo>
                  <a:lnTo>
                    <a:pt x="1726057" y="22606"/>
                  </a:lnTo>
                  <a:lnTo>
                    <a:pt x="1726057" y="417830"/>
                  </a:lnTo>
                  <a:lnTo>
                    <a:pt x="1895094" y="232537"/>
                  </a:lnTo>
                  <a:lnTo>
                    <a:pt x="1897507" y="229870"/>
                  </a:lnTo>
                  <a:lnTo>
                    <a:pt x="1900427" y="227457"/>
                  </a:lnTo>
                  <a:lnTo>
                    <a:pt x="1903984" y="225171"/>
                  </a:lnTo>
                  <a:lnTo>
                    <a:pt x="1907539" y="222885"/>
                  </a:lnTo>
                  <a:lnTo>
                    <a:pt x="1911223" y="220980"/>
                  </a:lnTo>
                  <a:lnTo>
                    <a:pt x="1915033" y="219710"/>
                  </a:lnTo>
                  <a:lnTo>
                    <a:pt x="1918843" y="218312"/>
                  </a:lnTo>
                  <a:lnTo>
                    <a:pt x="1923288" y="217424"/>
                  </a:lnTo>
                  <a:lnTo>
                    <a:pt x="1928368" y="216788"/>
                  </a:lnTo>
                  <a:lnTo>
                    <a:pt x="1933448" y="216281"/>
                  </a:lnTo>
                  <a:lnTo>
                    <a:pt x="1938654" y="215900"/>
                  </a:lnTo>
                  <a:lnTo>
                    <a:pt x="1944115" y="215900"/>
                  </a:lnTo>
                  <a:lnTo>
                    <a:pt x="1948941" y="215900"/>
                  </a:lnTo>
                  <a:lnTo>
                    <a:pt x="1982597" y="226187"/>
                  </a:lnTo>
                  <a:lnTo>
                    <a:pt x="1985390" y="229235"/>
                  </a:lnTo>
                  <a:lnTo>
                    <a:pt x="1986661" y="233045"/>
                  </a:lnTo>
                  <a:lnTo>
                    <a:pt x="1986661" y="237489"/>
                  </a:lnTo>
                  <a:lnTo>
                    <a:pt x="1986661" y="242697"/>
                  </a:lnTo>
                  <a:lnTo>
                    <a:pt x="1985390" y="247269"/>
                  </a:lnTo>
                  <a:lnTo>
                    <a:pt x="1982724" y="251460"/>
                  </a:lnTo>
                  <a:lnTo>
                    <a:pt x="1980057" y="255650"/>
                  </a:lnTo>
                  <a:lnTo>
                    <a:pt x="1976882" y="259587"/>
                  </a:lnTo>
                  <a:lnTo>
                    <a:pt x="1973199" y="263271"/>
                  </a:lnTo>
                  <a:lnTo>
                    <a:pt x="1797050" y="426085"/>
                  </a:lnTo>
                  <a:lnTo>
                    <a:pt x="1992884" y="658113"/>
                  </a:lnTo>
                  <a:lnTo>
                    <a:pt x="1995804" y="659764"/>
                  </a:lnTo>
                  <a:lnTo>
                    <a:pt x="1998472" y="662432"/>
                  </a:lnTo>
                  <a:lnTo>
                    <a:pt x="2000631" y="665988"/>
                  </a:lnTo>
                  <a:lnTo>
                    <a:pt x="2002916" y="669544"/>
                  </a:lnTo>
                  <a:lnTo>
                    <a:pt x="2004060" y="673481"/>
                  </a:lnTo>
                  <a:lnTo>
                    <a:pt x="2004060" y="677799"/>
                  </a:lnTo>
                  <a:lnTo>
                    <a:pt x="2004060" y="681736"/>
                  </a:lnTo>
                  <a:lnTo>
                    <a:pt x="1970277" y="701294"/>
                  </a:lnTo>
                  <a:lnTo>
                    <a:pt x="1963039" y="701294"/>
                  </a:lnTo>
                  <a:lnTo>
                    <a:pt x="1955673" y="701294"/>
                  </a:lnTo>
                  <a:lnTo>
                    <a:pt x="1916811" y="687832"/>
                  </a:lnTo>
                  <a:lnTo>
                    <a:pt x="1726057" y="438658"/>
                  </a:lnTo>
                  <a:lnTo>
                    <a:pt x="1726057" y="678814"/>
                  </a:lnTo>
                  <a:lnTo>
                    <a:pt x="1726057" y="682371"/>
                  </a:lnTo>
                  <a:lnTo>
                    <a:pt x="1725168" y="685926"/>
                  </a:lnTo>
                  <a:lnTo>
                    <a:pt x="1723136" y="689229"/>
                  </a:lnTo>
                  <a:lnTo>
                    <a:pt x="1721103" y="692658"/>
                  </a:lnTo>
                  <a:lnTo>
                    <a:pt x="1718310" y="695071"/>
                  </a:lnTo>
                  <a:lnTo>
                    <a:pt x="1714753" y="696722"/>
                  </a:lnTo>
                  <a:lnTo>
                    <a:pt x="1711325" y="698373"/>
                  </a:lnTo>
                  <a:lnTo>
                    <a:pt x="1707388" y="699516"/>
                  </a:lnTo>
                  <a:lnTo>
                    <a:pt x="1703197" y="700277"/>
                  </a:lnTo>
                  <a:lnTo>
                    <a:pt x="1698878" y="701039"/>
                  </a:lnTo>
                  <a:lnTo>
                    <a:pt x="1693290" y="701294"/>
                  </a:lnTo>
                  <a:lnTo>
                    <a:pt x="1686433" y="701294"/>
                  </a:lnTo>
                  <a:lnTo>
                    <a:pt x="1679702" y="701294"/>
                  </a:lnTo>
                  <a:lnTo>
                    <a:pt x="1674368" y="701039"/>
                  </a:lnTo>
                  <a:lnTo>
                    <a:pt x="1670303" y="700277"/>
                  </a:lnTo>
                  <a:lnTo>
                    <a:pt x="1666366" y="699643"/>
                  </a:lnTo>
                  <a:lnTo>
                    <a:pt x="1650238" y="689356"/>
                  </a:lnTo>
                  <a:lnTo>
                    <a:pt x="1648460" y="686054"/>
                  </a:lnTo>
                  <a:lnTo>
                    <a:pt x="1647698" y="682498"/>
                  </a:lnTo>
                  <a:lnTo>
                    <a:pt x="1647698" y="678814"/>
                  </a:lnTo>
                  <a:lnTo>
                    <a:pt x="1647698" y="22606"/>
                  </a:lnTo>
                  <a:lnTo>
                    <a:pt x="1647698" y="19050"/>
                  </a:lnTo>
                  <a:lnTo>
                    <a:pt x="1648460" y="15621"/>
                  </a:lnTo>
                  <a:lnTo>
                    <a:pt x="1650111" y="12319"/>
                  </a:lnTo>
                  <a:lnTo>
                    <a:pt x="1651762" y="9144"/>
                  </a:lnTo>
                  <a:lnTo>
                    <a:pt x="1654428" y="6476"/>
                  </a:lnTo>
                  <a:lnTo>
                    <a:pt x="1658239" y="4699"/>
                  </a:lnTo>
                  <a:lnTo>
                    <a:pt x="1661922" y="2794"/>
                  </a:lnTo>
                  <a:lnTo>
                    <a:pt x="1666113" y="1524"/>
                  </a:lnTo>
                  <a:lnTo>
                    <a:pt x="1670939" y="888"/>
                  </a:lnTo>
                  <a:lnTo>
                    <a:pt x="1675638" y="381"/>
                  </a:lnTo>
                  <a:lnTo>
                    <a:pt x="1680718" y="0"/>
                  </a:lnTo>
                  <a:lnTo>
                    <a:pt x="1686433" y="0"/>
                  </a:lnTo>
                  <a:close/>
                </a:path>
              </a:pathLst>
            </a:custGeom>
            <a:ln w="228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9186" y="4029202"/>
              <a:ext cx="221995" cy="17919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735704" y="3770121"/>
              <a:ext cx="2530475" cy="496570"/>
            </a:xfrm>
            <a:custGeom>
              <a:avLst/>
              <a:gdLst/>
              <a:ahLst/>
              <a:cxnLst/>
              <a:rect l="l" t="t" r="r" b="b"/>
              <a:pathLst>
                <a:path w="2530475" h="496570">
                  <a:moveTo>
                    <a:pt x="1090676" y="69468"/>
                  </a:moveTo>
                  <a:lnTo>
                    <a:pt x="1049313" y="75951"/>
                  </a:lnTo>
                  <a:lnTo>
                    <a:pt x="1006725" y="102296"/>
                  </a:lnTo>
                  <a:lnTo>
                    <a:pt x="978523" y="143345"/>
                  </a:lnTo>
                  <a:lnTo>
                    <a:pt x="964797" y="189456"/>
                  </a:lnTo>
                  <a:lnTo>
                    <a:pt x="963676" y="198627"/>
                  </a:lnTo>
                  <a:lnTo>
                    <a:pt x="1210564" y="198627"/>
                  </a:lnTo>
                  <a:lnTo>
                    <a:pt x="1203817" y="147161"/>
                  </a:lnTo>
                  <a:lnTo>
                    <a:pt x="1180973" y="105790"/>
                  </a:lnTo>
                  <a:lnTo>
                    <a:pt x="1142968" y="78581"/>
                  </a:lnTo>
                  <a:lnTo>
                    <a:pt x="1090676" y="69468"/>
                  </a:lnTo>
                  <a:close/>
                </a:path>
                <a:path w="2530475" h="496570">
                  <a:moveTo>
                    <a:pt x="209804" y="69468"/>
                  </a:moveTo>
                  <a:lnTo>
                    <a:pt x="168441" y="75951"/>
                  </a:lnTo>
                  <a:lnTo>
                    <a:pt x="125853" y="102296"/>
                  </a:lnTo>
                  <a:lnTo>
                    <a:pt x="97651" y="143345"/>
                  </a:lnTo>
                  <a:lnTo>
                    <a:pt x="83925" y="189456"/>
                  </a:lnTo>
                  <a:lnTo>
                    <a:pt x="82804" y="198627"/>
                  </a:lnTo>
                  <a:lnTo>
                    <a:pt x="329692" y="198627"/>
                  </a:lnTo>
                  <a:lnTo>
                    <a:pt x="322945" y="147161"/>
                  </a:lnTo>
                  <a:lnTo>
                    <a:pt x="300100" y="105790"/>
                  </a:lnTo>
                  <a:lnTo>
                    <a:pt x="262096" y="78581"/>
                  </a:lnTo>
                  <a:lnTo>
                    <a:pt x="209804" y="69468"/>
                  </a:lnTo>
                  <a:close/>
                </a:path>
                <a:path w="2530475" h="496570">
                  <a:moveTo>
                    <a:pt x="2376043" y="0"/>
                  </a:moveTo>
                  <a:lnTo>
                    <a:pt x="2419985" y="4444"/>
                  </a:lnTo>
                  <a:lnTo>
                    <a:pt x="2458847" y="16001"/>
                  </a:lnTo>
                  <a:lnTo>
                    <a:pt x="2497044" y="37139"/>
                  </a:lnTo>
                  <a:lnTo>
                    <a:pt x="2524379" y="65658"/>
                  </a:lnTo>
                  <a:lnTo>
                    <a:pt x="2525268" y="68833"/>
                  </a:lnTo>
                  <a:lnTo>
                    <a:pt x="2526284" y="71881"/>
                  </a:lnTo>
                  <a:lnTo>
                    <a:pt x="2527046" y="75437"/>
                  </a:lnTo>
                  <a:lnTo>
                    <a:pt x="2527427" y="79501"/>
                  </a:lnTo>
                  <a:lnTo>
                    <a:pt x="2527808" y="83565"/>
                  </a:lnTo>
                  <a:lnTo>
                    <a:pt x="2528062" y="87502"/>
                  </a:lnTo>
                  <a:lnTo>
                    <a:pt x="2528062" y="91439"/>
                  </a:lnTo>
                  <a:lnTo>
                    <a:pt x="2511425" y="126618"/>
                  </a:lnTo>
                  <a:lnTo>
                    <a:pt x="2504567" y="126618"/>
                  </a:lnTo>
                  <a:lnTo>
                    <a:pt x="2497328" y="126618"/>
                  </a:lnTo>
                  <a:lnTo>
                    <a:pt x="2489962" y="123316"/>
                  </a:lnTo>
                  <a:lnTo>
                    <a:pt x="2482469" y="116712"/>
                  </a:lnTo>
                  <a:lnTo>
                    <a:pt x="2476706" y="111831"/>
                  </a:lnTo>
                  <a:lnTo>
                    <a:pt x="2440257" y="87391"/>
                  </a:lnTo>
                  <a:lnTo>
                    <a:pt x="2398331" y="72564"/>
                  </a:lnTo>
                  <a:lnTo>
                    <a:pt x="2371852" y="70484"/>
                  </a:lnTo>
                  <a:lnTo>
                    <a:pt x="2344630" y="73316"/>
                  </a:lnTo>
                  <a:lnTo>
                    <a:pt x="2299950" y="95934"/>
                  </a:lnTo>
                  <a:lnTo>
                    <a:pt x="2268515" y="141011"/>
                  </a:lnTo>
                  <a:lnTo>
                    <a:pt x="2252565" y="208119"/>
                  </a:lnTo>
                  <a:lnTo>
                    <a:pt x="2250567" y="249935"/>
                  </a:lnTo>
                  <a:lnTo>
                    <a:pt x="2251114" y="271914"/>
                  </a:lnTo>
                  <a:lnTo>
                    <a:pt x="2255496" y="311157"/>
                  </a:lnTo>
                  <a:lnTo>
                    <a:pt x="2269902" y="358457"/>
                  </a:lnTo>
                  <a:lnTo>
                    <a:pt x="2292480" y="392775"/>
                  </a:lnTo>
                  <a:lnTo>
                    <a:pt x="2334091" y="419048"/>
                  </a:lnTo>
                  <a:lnTo>
                    <a:pt x="2373757" y="424941"/>
                  </a:lnTo>
                  <a:lnTo>
                    <a:pt x="2386998" y="424374"/>
                  </a:lnTo>
                  <a:lnTo>
                    <a:pt x="2432486" y="411555"/>
                  </a:lnTo>
                  <a:lnTo>
                    <a:pt x="2466298" y="391636"/>
                  </a:lnTo>
                  <a:lnTo>
                    <a:pt x="2494788" y="368807"/>
                  </a:lnTo>
                  <a:lnTo>
                    <a:pt x="2501900" y="365378"/>
                  </a:lnTo>
                  <a:lnTo>
                    <a:pt x="2507869" y="365378"/>
                  </a:lnTo>
                  <a:lnTo>
                    <a:pt x="2512187" y="365378"/>
                  </a:lnTo>
                  <a:lnTo>
                    <a:pt x="2515997" y="366521"/>
                  </a:lnTo>
                  <a:lnTo>
                    <a:pt x="2519172" y="369061"/>
                  </a:lnTo>
                  <a:lnTo>
                    <a:pt x="2522347" y="371475"/>
                  </a:lnTo>
                  <a:lnTo>
                    <a:pt x="2524633" y="374522"/>
                  </a:lnTo>
                  <a:lnTo>
                    <a:pt x="2526030" y="378205"/>
                  </a:lnTo>
                  <a:lnTo>
                    <a:pt x="2527554" y="381888"/>
                  </a:lnTo>
                  <a:lnTo>
                    <a:pt x="2528570" y="385698"/>
                  </a:lnTo>
                  <a:lnTo>
                    <a:pt x="2529078" y="389763"/>
                  </a:lnTo>
                  <a:lnTo>
                    <a:pt x="2529713" y="393826"/>
                  </a:lnTo>
                  <a:lnTo>
                    <a:pt x="2529967" y="398271"/>
                  </a:lnTo>
                  <a:lnTo>
                    <a:pt x="2529967" y="402970"/>
                  </a:lnTo>
                  <a:lnTo>
                    <a:pt x="2529967" y="406526"/>
                  </a:lnTo>
                  <a:lnTo>
                    <a:pt x="2529840" y="410336"/>
                  </a:lnTo>
                  <a:lnTo>
                    <a:pt x="2529459" y="414273"/>
                  </a:lnTo>
                  <a:lnTo>
                    <a:pt x="2528951" y="418083"/>
                  </a:lnTo>
                  <a:lnTo>
                    <a:pt x="2528316" y="421639"/>
                  </a:lnTo>
                  <a:lnTo>
                    <a:pt x="2527427" y="424688"/>
                  </a:lnTo>
                  <a:lnTo>
                    <a:pt x="2526665" y="427735"/>
                  </a:lnTo>
                  <a:lnTo>
                    <a:pt x="2525395" y="430402"/>
                  </a:lnTo>
                  <a:lnTo>
                    <a:pt x="2523871" y="432815"/>
                  </a:lnTo>
                  <a:lnTo>
                    <a:pt x="2522474" y="435101"/>
                  </a:lnTo>
                  <a:lnTo>
                    <a:pt x="2491740" y="460882"/>
                  </a:lnTo>
                  <a:lnTo>
                    <a:pt x="2456561" y="479044"/>
                  </a:lnTo>
                  <a:lnTo>
                    <a:pt x="2414778" y="491489"/>
                  </a:lnTo>
                  <a:lnTo>
                    <a:pt x="2368296" y="496315"/>
                  </a:lnTo>
                  <a:lnTo>
                    <a:pt x="2344961" y="495313"/>
                  </a:lnTo>
                  <a:lnTo>
                    <a:pt x="2302341" y="487261"/>
                  </a:lnTo>
                  <a:lnTo>
                    <a:pt x="2265170" y="471062"/>
                  </a:lnTo>
                  <a:lnTo>
                    <a:pt x="2233876" y="447147"/>
                  </a:lnTo>
                  <a:lnTo>
                    <a:pt x="2208658" y="415661"/>
                  </a:lnTo>
                  <a:lnTo>
                    <a:pt x="2189660" y="377318"/>
                  </a:lnTo>
                  <a:lnTo>
                    <a:pt x="2176901" y="332190"/>
                  </a:lnTo>
                  <a:lnTo>
                    <a:pt x="2170475" y="280322"/>
                  </a:lnTo>
                  <a:lnTo>
                    <a:pt x="2169668" y="251840"/>
                  </a:lnTo>
                  <a:lnTo>
                    <a:pt x="2170666" y="220029"/>
                  </a:lnTo>
                  <a:lnTo>
                    <a:pt x="2178615" y="163312"/>
                  </a:lnTo>
                  <a:lnTo>
                    <a:pt x="2194286" y="115685"/>
                  </a:lnTo>
                  <a:lnTo>
                    <a:pt x="2216296" y="76529"/>
                  </a:lnTo>
                  <a:lnTo>
                    <a:pt x="2244306" y="45735"/>
                  </a:lnTo>
                  <a:lnTo>
                    <a:pt x="2277314" y="23066"/>
                  </a:lnTo>
                  <a:lnTo>
                    <a:pt x="2314892" y="8304"/>
                  </a:lnTo>
                  <a:lnTo>
                    <a:pt x="2355088" y="926"/>
                  </a:lnTo>
                  <a:lnTo>
                    <a:pt x="2376043" y="0"/>
                  </a:lnTo>
                  <a:close/>
                </a:path>
                <a:path w="2530475" h="496570">
                  <a:moveTo>
                    <a:pt x="2060829" y="0"/>
                  </a:moveTo>
                  <a:lnTo>
                    <a:pt x="2064385" y="0"/>
                  </a:lnTo>
                  <a:lnTo>
                    <a:pt x="2069338" y="253"/>
                  </a:lnTo>
                  <a:lnTo>
                    <a:pt x="2075688" y="888"/>
                  </a:lnTo>
                  <a:lnTo>
                    <a:pt x="2081911" y="1396"/>
                  </a:lnTo>
                  <a:lnTo>
                    <a:pt x="2120011" y="11048"/>
                  </a:lnTo>
                  <a:lnTo>
                    <a:pt x="2127123" y="15239"/>
                  </a:lnTo>
                  <a:lnTo>
                    <a:pt x="2130044" y="17398"/>
                  </a:lnTo>
                  <a:lnTo>
                    <a:pt x="2132076" y="19557"/>
                  </a:lnTo>
                  <a:lnTo>
                    <a:pt x="2133219" y="21716"/>
                  </a:lnTo>
                  <a:lnTo>
                    <a:pt x="2134489" y="23748"/>
                  </a:lnTo>
                  <a:lnTo>
                    <a:pt x="2135378" y="26034"/>
                  </a:lnTo>
                  <a:lnTo>
                    <a:pt x="2136013" y="28575"/>
                  </a:lnTo>
                  <a:lnTo>
                    <a:pt x="2136775" y="31114"/>
                  </a:lnTo>
                  <a:lnTo>
                    <a:pt x="2137156" y="34543"/>
                  </a:lnTo>
                  <a:lnTo>
                    <a:pt x="2137410" y="38988"/>
                  </a:lnTo>
                  <a:lnTo>
                    <a:pt x="2137664" y="43560"/>
                  </a:lnTo>
                  <a:lnTo>
                    <a:pt x="2137791" y="47243"/>
                  </a:lnTo>
                  <a:lnTo>
                    <a:pt x="2137791" y="50418"/>
                  </a:lnTo>
                  <a:lnTo>
                    <a:pt x="2137791" y="54863"/>
                  </a:lnTo>
                  <a:lnTo>
                    <a:pt x="2137537" y="59308"/>
                  </a:lnTo>
                  <a:lnTo>
                    <a:pt x="2137156" y="63626"/>
                  </a:lnTo>
                  <a:lnTo>
                    <a:pt x="2136775" y="68071"/>
                  </a:lnTo>
                  <a:lnTo>
                    <a:pt x="2122678" y="87629"/>
                  </a:lnTo>
                  <a:lnTo>
                    <a:pt x="2117598" y="87629"/>
                  </a:lnTo>
                  <a:lnTo>
                    <a:pt x="2113407" y="87629"/>
                  </a:lnTo>
                  <a:lnTo>
                    <a:pt x="2109597" y="86867"/>
                  </a:lnTo>
                  <a:lnTo>
                    <a:pt x="2106041" y="85470"/>
                  </a:lnTo>
                  <a:lnTo>
                    <a:pt x="2102358" y="83946"/>
                  </a:lnTo>
                  <a:lnTo>
                    <a:pt x="2097659" y="82295"/>
                  </a:lnTo>
                  <a:lnTo>
                    <a:pt x="2091563" y="80644"/>
                  </a:lnTo>
                  <a:lnTo>
                    <a:pt x="2085594" y="78866"/>
                  </a:lnTo>
                  <a:lnTo>
                    <a:pt x="2079879" y="77342"/>
                  </a:lnTo>
                  <a:lnTo>
                    <a:pt x="2074291" y="75945"/>
                  </a:lnTo>
                  <a:lnTo>
                    <a:pt x="2068703" y="74675"/>
                  </a:lnTo>
                  <a:lnTo>
                    <a:pt x="2062734" y="74040"/>
                  </a:lnTo>
                  <a:lnTo>
                    <a:pt x="2056384" y="74040"/>
                  </a:lnTo>
                  <a:lnTo>
                    <a:pt x="2049272" y="74040"/>
                  </a:lnTo>
                  <a:lnTo>
                    <a:pt x="2011172" y="94995"/>
                  </a:lnTo>
                  <a:lnTo>
                    <a:pt x="1983232" y="126618"/>
                  </a:lnTo>
                  <a:lnTo>
                    <a:pt x="1959729" y="160462"/>
                  </a:lnTo>
                  <a:lnTo>
                    <a:pt x="1951609" y="173227"/>
                  </a:lnTo>
                  <a:lnTo>
                    <a:pt x="1951609" y="468375"/>
                  </a:lnTo>
                  <a:lnTo>
                    <a:pt x="1951609" y="471931"/>
                  </a:lnTo>
                  <a:lnTo>
                    <a:pt x="1950720" y="475488"/>
                  </a:lnTo>
                  <a:lnTo>
                    <a:pt x="1948688" y="478789"/>
                  </a:lnTo>
                  <a:lnTo>
                    <a:pt x="1946656" y="482219"/>
                  </a:lnTo>
                  <a:lnTo>
                    <a:pt x="1943862" y="484631"/>
                  </a:lnTo>
                  <a:lnTo>
                    <a:pt x="1940306" y="486282"/>
                  </a:lnTo>
                  <a:lnTo>
                    <a:pt x="1936877" y="487933"/>
                  </a:lnTo>
                  <a:lnTo>
                    <a:pt x="1932940" y="489076"/>
                  </a:lnTo>
                  <a:lnTo>
                    <a:pt x="1928749" y="489838"/>
                  </a:lnTo>
                  <a:lnTo>
                    <a:pt x="1924431" y="490600"/>
                  </a:lnTo>
                  <a:lnTo>
                    <a:pt x="1918843" y="490854"/>
                  </a:lnTo>
                  <a:lnTo>
                    <a:pt x="1911985" y="490854"/>
                  </a:lnTo>
                  <a:lnTo>
                    <a:pt x="1905254" y="490854"/>
                  </a:lnTo>
                  <a:lnTo>
                    <a:pt x="1899920" y="490600"/>
                  </a:lnTo>
                  <a:lnTo>
                    <a:pt x="1895983" y="489838"/>
                  </a:lnTo>
                  <a:lnTo>
                    <a:pt x="1891919" y="489203"/>
                  </a:lnTo>
                  <a:lnTo>
                    <a:pt x="1875790" y="478916"/>
                  </a:lnTo>
                  <a:lnTo>
                    <a:pt x="1874012" y="475488"/>
                  </a:lnTo>
                  <a:lnTo>
                    <a:pt x="1873250" y="472058"/>
                  </a:lnTo>
                  <a:lnTo>
                    <a:pt x="1873250" y="468375"/>
                  </a:lnTo>
                  <a:lnTo>
                    <a:pt x="1873250" y="28066"/>
                  </a:lnTo>
                  <a:lnTo>
                    <a:pt x="1873250" y="24510"/>
                  </a:lnTo>
                  <a:lnTo>
                    <a:pt x="1874012" y="21081"/>
                  </a:lnTo>
                  <a:lnTo>
                    <a:pt x="1875663" y="17779"/>
                  </a:lnTo>
                  <a:lnTo>
                    <a:pt x="1877314" y="14604"/>
                  </a:lnTo>
                  <a:lnTo>
                    <a:pt x="1879981" y="11937"/>
                  </a:lnTo>
                  <a:lnTo>
                    <a:pt x="1883791" y="10159"/>
                  </a:lnTo>
                  <a:lnTo>
                    <a:pt x="1887474" y="8254"/>
                  </a:lnTo>
                  <a:lnTo>
                    <a:pt x="1891538" y="6984"/>
                  </a:lnTo>
                  <a:lnTo>
                    <a:pt x="1895856" y="6350"/>
                  </a:lnTo>
                  <a:lnTo>
                    <a:pt x="1900047" y="5841"/>
                  </a:lnTo>
                  <a:lnTo>
                    <a:pt x="1905127" y="5460"/>
                  </a:lnTo>
                  <a:lnTo>
                    <a:pt x="1910969" y="5460"/>
                  </a:lnTo>
                  <a:lnTo>
                    <a:pt x="1916557" y="5460"/>
                  </a:lnTo>
                  <a:lnTo>
                    <a:pt x="1938782" y="10413"/>
                  </a:lnTo>
                  <a:lnTo>
                    <a:pt x="1942211" y="12318"/>
                  </a:lnTo>
                  <a:lnTo>
                    <a:pt x="1944624" y="14985"/>
                  </a:lnTo>
                  <a:lnTo>
                    <a:pt x="1946275" y="18160"/>
                  </a:lnTo>
                  <a:lnTo>
                    <a:pt x="1947926" y="21462"/>
                  </a:lnTo>
                  <a:lnTo>
                    <a:pt x="1948688" y="24764"/>
                  </a:lnTo>
                  <a:lnTo>
                    <a:pt x="1948688" y="28066"/>
                  </a:lnTo>
                  <a:lnTo>
                    <a:pt x="1948688" y="87756"/>
                  </a:lnTo>
                  <a:lnTo>
                    <a:pt x="1966087" y="46100"/>
                  </a:lnTo>
                  <a:lnTo>
                    <a:pt x="1998853" y="17906"/>
                  </a:lnTo>
                  <a:lnTo>
                    <a:pt x="2037433" y="2143"/>
                  </a:lnTo>
                  <a:lnTo>
                    <a:pt x="2052951" y="238"/>
                  </a:lnTo>
                  <a:lnTo>
                    <a:pt x="2060829" y="0"/>
                  </a:lnTo>
                  <a:close/>
                </a:path>
                <a:path w="2530475" h="496570">
                  <a:moveTo>
                    <a:pt x="1559560" y="0"/>
                  </a:moveTo>
                  <a:lnTo>
                    <a:pt x="1602994" y="2936"/>
                  </a:lnTo>
                  <a:lnTo>
                    <a:pt x="1655454" y="18180"/>
                  </a:lnTo>
                  <a:lnTo>
                    <a:pt x="1693799" y="45719"/>
                  </a:lnTo>
                  <a:lnTo>
                    <a:pt x="1718498" y="84510"/>
                  </a:lnTo>
                  <a:lnTo>
                    <a:pt x="1730216" y="133476"/>
                  </a:lnTo>
                  <a:lnTo>
                    <a:pt x="1732407" y="170560"/>
                  </a:lnTo>
                  <a:lnTo>
                    <a:pt x="1732407" y="468375"/>
                  </a:lnTo>
                  <a:lnTo>
                    <a:pt x="1732407" y="474598"/>
                  </a:lnTo>
                  <a:lnTo>
                    <a:pt x="1703578" y="490854"/>
                  </a:lnTo>
                  <a:lnTo>
                    <a:pt x="1696593" y="490854"/>
                  </a:lnTo>
                  <a:lnTo>
                    <a:pt x="1690243" y="490854"/>
                  </a:lnTo>
                  <a:lnTo>
                    <a:pt x="1684528" y="490346"/>
                  </a:lnTo>
                  <a:lnTo>
                    <a:pt x="1679575" y="489330"/>
                  </a:lnTo>
                  <a:lnTo>
                    <a:pt x="1674495" y="488314"/>
                  </a:lnTo>
                  <a:lnTo>
                    <a:pt x="1670050" y="486155"/>
                  </a:lnTo>
                  <a:lnTo>
                    <a:pt x="1666240" y="482853"/>
                  </a:lnTo>
                  <a:lnTo>
                    <a:pt x="1662303" y="479551"/>
                  </a:lnTo>
                  <a:lnTo>
                    <a:pt x="1660398" y="474725"/>
                  </a:lnTo>
                  <a:lnTo>
                    <a:pt x="1660398" y="468375"/>
                  </a:lnTo>
                  <a:lnTo>
                    <a:pt x="1660398" y="429132"/>
                  </a:lnTo>
                  <a:lnTo>
                    <a:pt x="1626804" y="467852"/>
                  </a:lnTo>
                  <a:lnTo>
                    <a:pt x="1590470" y="485975"/>
                  </a:lnTo>
                  <a:lnTo>
                    <a:pt x="1551088" y="495171"/>
                  </a:lnTo>
                  <a:lnTo>
                    <a:pt x="1530731" y="496315"/>
                  </a:lnTo>
                  <a:lnTo>
                    <a:pt x="1513081" y="495720"/>
                  </a:lnTo>
                  <a:lnTo>
                    <a:pt x="1465326" y="486790"/>
                  </a:lnTo>
                  <a:lnTo>
                    <a:pt x="1426481" y="467574"/>
                  </a:lnTo>
                  <a:lnTo>
                    <a:pt x="1397476" y="438975"/>
                  </a:lnTo>
                  <a:lnTo>
                    <a:pt x="1379285" y="401903"/>
                  </a:lnTo>
                  <a:lnTo>
                    <a:pt x="1373124" y="357504"/>
                  </a:lnTo>
                  <a:lnTo>
                    <a:pt x="1374128" y="338597"/>
                  </a:lnTo>
                  <a:lnTo>
                    <a:pt x="1389380" y="289305"/>
                  </a:lnTo>
                  <a:lnTo>
                    <a:pt x="1421169" y="251158"/>
                  </a:lnTo>
                  <a:lnTo>
                    <a:pt x="1467421" y="224154"/>
                  </a:lnTo>
                  <a:lnTo>
                    <a:pt x="1505077" y="212344"/>
                  </a:lnTo>
                  <a:lnTo>
                    <a:pt x="1547431" y="205374"/>
                  </a:lnTo>
                  <a:lnTo>
                    <a:pt x="1593977" y="203072"/>
                  </a:lnTo>
                  <a:lnTo>
                    <a:pt x="1654048" y="203072"/>
                  </a:lnTo>
                  <a:lnTo>
                    <a:pt x="1654048" y="175005"/>
                  </a:lnTo>
                  <a:lnTo>
                    <a:pt x="1648587" y="128269"/>
                  </a:lnTo>
                  <a:lnTo>
                    <a:pt x="1625629" y="89630"/>
                  </a:lnTo>
                  <a:lnTo>
                    <a:pt x="1591121" y="73273"/>
                  </a:lnTo>
                  <a:lnTo>
                    <a:pt x="1554099" y="69468"/>
                  </a:lnTo>
                  <a:lnTo>
                    <a:pt x="1540767" y="69897"/>
                  </a:lnTo>
                  <a:lnTo>
                    <a:pt x="1493611" y="79779"/>
                  </a:lnTo>
                  <a:lnTo>
                    <a:pt x="1456880" y="95710"/>
                  </a:lnTo>
                  <a:lnTo>
                    <a:pt x="1427607" y="112648"/>
                  </a:lnTo>
                  <a:lnTo>
                    <a:pt x="1420749" y="115188"/>
                  </a:lnTo>
                  <a:lnTo>
                    <a:pt x="1415542" y="115188"/>
                  </a:lnTo>
                  <a:lnTo>
                    <a:pt x="1412113" y="115188"/>
                  </a:lnTo>
                  <a:lnTo>
                    <a:pt x="1408811" y="114553"/>
                  </a:lnTo>
                  <a:lnTo>
                    <a:pt x="1405636" y="113283"/>
                  </a:lnTo>
                  <a:lnTo>
                    <a:pt x="1402461" y="112013"/>
                  </a:lnTo>
                  <a:lnTo>
                    <a:pt x="1399794" y="109727"/>
                  </a:lnTo>
                  <a:lnTo>
                    <a:pt x="1392936" y="88900"/>
                  </a:lnTo>
                  <a:lnTo>
                    <a:pt x="1392936" y="83819"/>
                  </a:lnTo>
                  <a:lnTo>
                    <a:pt x="1392936" y="75945"/>
                  </a:lnTo>
                  <a:lnTo>
                    <a:pt x="1414018" y="40973"/>
                  </a:lnTo>
                  <a:lnTo>
                    <a:pt x="1455856" y="20026"/>
                  </a:lnTo>
                  <a:lnTo>
                    <a:pt x="1498873" y="7149"/>
                  </a:lnTo>
                  <a:lnTo>
                    <a:pt x="1547675" y="287"/>
                  </a:lnTo>
                  <a:lnTo>
                    <a:pt x="1559560" y="0"/>
                  </a:lnTo>
                  <a:close/>
                </a:path>
                <a:path w="2530475" h="496570">
                  <a:moveTo>
                    <a:pt x="1094613" y="0"/>
                  </a:moveTo>
                  <a:lnTo>
                    <a:pt x="1142698" y="4445"/>
                  </a:lnTo>
                  <a:lnTo>
                    <a:pt x="1183640" y="17652"/>
                  </a:lnTo>
                  <a:lnTo>
                    <a:pt x="1217644" y="38322"/>
                  </a:lnTo>
                  <a:lnTo>
                    <a:pt x="1244981" y="64896"/>
                  </a:lnTo>
                  <a:lnTo>
                    <a:pt x="1273573" y="114510"/>
                  </a:lnTo>
                  <a:lnTo>
                    <a:pt x="1284666" y="152878"/>
                  </a:lnTo>
                  <a:lnTo>
                    <a:pt x="1290139" y="193125"/>
                  </a:lnTo>
                  <a:lnTo>
                    <a:pt x="1290828" y="213867"/>
                  </a:lnTo>
                  <a:lnTo>
                    <a:pt x="1290828" y="225551"/>
                  </a:lnTo>
                  <a:lnTo>
                    <a:pt x="1271843" y="260975"/>
                  </a:lnTo>
                  <a:lnTo>
                    <a:pt x="1253109" y="266064"/>
                  </a:lnTo>
                  <a:lnTo>
                    <a:pt x="963676" y="266064"/>
                  </a:lnTo>
                  <a:lnTo>
                    <a:pt x="964154" y="281136"/>
                  </a:lnTo>
                  <a:lnTo>
                    <a:pt x="971423" y="327659"/>
                  </a:lnTo>
                  <a:lnTo>
                    <a:pt x="988103" y="369397"/>
                  </a:lnTo>
                  <a:lnTo>
                    <a:pt x="1015587" y="400097"/>
                  </a:lnTo>
                  <a:lnTo>
                    <a:pt x="1054758" y="419348"/>
                  </a:lnTo>
                  <a:lnTo>
                    <a:pt x="1108837" y="425830"/>
                  </a:lnTo>
                  <a:lnTo>
                    <a:pt x="1123386" y="425519"/>
                  </a:lnTo>
                  <a:lnTo>
                    <a:pt x="1162177" y="420750"/>
                  </a:lnTo>
                  <a:lnTo>
                    <a:pt x="1202563" y="409194"/>
                  </a:lnTo>
                  <a:lnTo>
                    <a:pt x="1240282" y="393064"/>
                  </a:lnTo>
                  <a:lnTo>
                    <a:pt x="1246759" y="391159"/>
                  </a:lnTo>
                  <a:lnTo>
                    <a:pt x="1251331" y="391159"/>
                  </a:lnTo>
                  <a:lnTo>
                    <a:pt x="1255014" y="391159"/>
                  </a:lnTo>
                  <a:lnTo>
                    <a:pt x="1258697" y="392175"/>
                  </a:lnTo>
                  <a:lnTo>
                    <a:pt x="1262126" y="394334"/>
                  </a:lnTo>
                  <a:lnTo>
                    <a:pt x="1265682" y="396366"/>
                  </a:lnTo>
                  <a:lnTo>
                    <a:pt x="1268222" y="399160"/>
                  </a:lnTo>
                  <a:lnTo>
                    <a:pt x="1269746" y="402589"/>
                  </a:lnTo>
                  <a:lnTo>
                    <a:pt x="1271270" y="405891"/>
                  </a:lnTo>
                  <a:lnTo>
                    <a:pt x="1272413" y="409701"/>
                  </a:lnTo>
                  <a:lnTo>
                    <a:pt x="1273048" y="413638"/>
                  </a:lnTo>
                  <a:lnTo>
                    <a:pt x="1273683" y="417702"/>
                  </a:lnTo>
                  <a:lnTo>
                    <a:pt x="1273937" y="422275"/>
                  </a:lnTo>
                  <a:lnTo>
                    <a:pt x="1273937" y="427354"/>
                  </a:lnTo>
                  <a:lnTo>
                    <a:pt x="1273937" y="430021"/>
                  </a:lnTo>
                  <a:lnTo>
                    <a:pt x="1273683" y="432434"/>
                  </a:lnTo>
                  <a:lnTo>
                    <a:pt x="1273429" y="434847"/>
                  </a:lnTo>
                  <a:lnTo>
                    <a:pt x="1273048" y="437260"/>
                  </a:lnTo>
                  <a:lnTo>
                    <a:pt x="1272540" y="439673"/>
                  </a:lnTo>
                  <a:lnTo>
                    <a:pt x="1271778" y="442213"/>
                  </a:lnTo>
                  <a:lnTo>
                    <a:pt x="1271016" y="444880"/>
                  </a:lnTo>
                  <a:lnTo>
                    <a:pt x="1262888" y="456945"/>
                  </a:lnTo>
                  <a:lnTo>
                    <a:pt x="1260856" y="459104"/>
                  </a:lnTo>
                  <a:lnTo>
                    <a:pt x="1220755" y="476964"/>
                  </a:lnTo>
                  <a:lnTo>
                    <a:pt x="1175904" y="488614"/>
                  </a:lnTo>
                  <a:lnTo>
                    <a:pt x="1133046" y="495061"/>
                  </a:lnTo>
                  <a:lnTo>
                    <a:pt x="1101979" y="496315"/>
                  </a:lnTo>
                  <a:lnTo>
                    <a:pt x="1076071" y="495315"/>
                  </a:lnTo>
                  <a:lnTo>
                    <a:pt x="1028826" y="487314"/>
                  </a:lnTo>
                  <a:lnTo>
                    <a:pt x="987631" y="471316"/>
                  </a:lnTo>
                  <a:lnTo>
                    <a:pt x="952769" y="447417"/>
                  </a:lnTo>
                  <a:lnTo>
                    <a:pt x="924456" y="415796"/>
                  </a:lnTo>
                  <a:lnTo>
                    <a:pt x="903120" y="377072"/>
                  </a:lnTo>
                  <a:lnTo>
                    <a:pt x="888855" y="331323"/>
                  </a:lnTo>
                  <a:lnTo>
                    <a:pt x="881755" y="278260"/>
                  </a:lnTo>
                  <a:lnTo>
                    <a:pt x="880872" y="248919"/>
                  </a:lnTo>
                  <a:lnTo>
                    <a:pt x="881800" y="220888"/>
                  </a:lnTo>
                  <a:lnTo>
                    <a:pt x="889230" y="169160"/>
                  </a:lnTo>
                  <a:lnTo>
                    <a:pt x="903993" y="123293"/>
                  </a:lnTo>
                  <a:lnTo>
                    <a:pt x="925520" y="84050"/>
                  </a:lnTo>
                  <a:lnTo>
                    <a:pt x="953543" y="51669"/>
                  </a:lnTo>
                  <a:lnTo>
                    <a:pt x="987540" y="26816"/>
                  </a:lnTo>
                  <a:lnTo>
                    <a:pt x="1027086" y="9697"/>
                  </a:lnTo>
                  <a:lnTo>
                    <a:pt x="1071040" y="1073"/>
                  </a:lnTo>
                  <a:lnTo>
                    <a:pt x="1094613" y="0"/>
                  </a:lnTo>
                  <a:close/>
                </a:path>
                <a:path w="2530475" h="496570">
                  <a:moveTo>
                    <a:pt x="659638" y="0"/>
                  </a:moveTo>
                  <a:lnTo>
                    <a:pt x="701990" y="4341"/>
                  </a:lnTo>
                  <a:lnTo>
                    <a:pt x="738854" y="15366"/>
                  </a:lnTo>
                  <a:lnTo>
                    <a:pt x="774065" y="37210"/>
                  </a:lnTo>
                  <a:lnTo>
                    <a:pt x="775843" y="40004"/>
                  </a:lnTo>
                  <a:lnTo>
                    <a:pt x="777748" y="42798"/>
                  </a:lnTo>
                  <a:lnTo>
                    <a:pt x="778891" y="45338"/>
                  </a:lnTo>
                  <a:lnTo>
                    <a:pt x="779399" y="47751"/>
                  </a:lnTo>
                  <a:lnTo>
                    <a:pt x="780034" y="50037"/>
                  </a:lnTo>
                  <a:lnTo>
                    <a:pt x="780542" y="52958"/>
                  </a:lnTo>
                  <a:lnTo>
                    <a:pt x="780923" y="56641"/>
                  </a:lnTo>
                  <a:lnTo>
                    <a:pt x="781431" y="60197"/>
                  </a:lnTo>
                  <a:lnTo>
                    <a:pt x="781558" y="63753"/>
                  </a:lnTo>
                  <a:lnTo>
                    <a:pt x="781558" y="67563"/>
                  </a:lnTo>
                  <a:lnTo>
                    <a:pt x="781558" y="71754"/>
                  </a:lnTo>
                  <a:lnTo>
                    <a:pt x="781304" y="75818"/>
                  </a:lnTo>
                  <a:lnTo>
                    <a:pt x="780669" y="79501"/>
                  </a:lnTo>
                  <a:lnTo>
                    <a:pt x="780161" y="83184"/>
                  </a:lnTo>
                  <a:lnTo>
                    <a:pt x="779145" y="86867"/>
                  </a:lnTo>
                  <a:lnTo>
                    <a:pt x="777621" y="90423"/>
                  </a:lnTo>
                  <a:lnTo>
                    <a:pt x="776097" y="93979"/>
                  </a:lnTo>
                  <a:lnTo>
                    <a:pt x="773811" y="96900"/>
                  </a:lnTo>
                  <a:lnTo>
                    <a:pt x="770763" y="99186"/>
                  </a:lnTo>
                  <a:lnTo>
                    <a:pt x="767715" y="101600"/>
                  </a:lnTo>
                  <a:lnTo>
                    <a:pt x="763905" y="102742"/>
                  </a:lnTo>
                  <a:lnTo>
                    <a:pt x="759460" y="102742"/>
                  </a:lnTo>
                  <a:lnTo>
                    <a:pt x="754761" y="102742"/>
                  </a:lnTo>
                  <a:lnTo>
                    <a:pt x="749427" y="100837"/>
                  </a:lnTo>
                  <a:lnTo>
                    <a:pt x="743712" y="96773"/>
                  </a:lnTo>
                  <a:lnTo>
                    <a:pt x="737997" y="92836"/>
                  </a:lnTo>
                  <a:lnTo>
                    <a:pt x="702329" y="76281"/>
                  </a:lnTo>
                  <a:lnTo>
                    <a:pt x="656717" y="68579"/>
                  </a:lnTo>
                  <a:lnTo>
                    <a:pt x="646574" y="68869"/>
                  </a:lnTo>
                  <a:lnTo>
                    <a:pt x="606171" y="79041"/>
                  </a:lnTo>
                  <a:lnTo>
                    <a:pt x="577723" y="113156"/>
                  </a:lnTo>
                  <a:lnTo>
                    <a:pt x="576072" y="121411"/>
                  </a:lnTo>
                  <a:lnTo>
                    <a:pt x="576072" y="130682"/>
                  </a:lnTo>
                  <a:lnTo>
                    <a:pt x="589027" y="167915"/>
                  </a:lnTo>
                  <a:lnTo>
                    <a:pt x="624046" y="193738"/>
                  </a:lnTo>
                  <a:lnTo>
                    <a:pt x="665702" y="211534"/>
                  </a:lnTo>
                  <a:lnTo>
                    <a:pt x="685800" y="219455"/>
                  </a:lnTo>
                  <a:lnTo>
                    <a:pt x="695612" y="223361"/>
                  </a:lnTo>
                  <a:lnTo>
                    <a:pt x="736647" y="242814"/>
                  </a:lnTo>
                  <a:lnTo>
                    <a:pt x="772981" y="270785"/>
                  </a:lnTo>
                  <a:lnTo>
                    <a:pt x="797401" y="310971"/>
                  </a:lnTo>
                  <a:lnTo>
                    <a:pt x="803402" y="351154"/>
                  </a:lnTo>
                  <a:lnTo>
                    <a:pt x="802616" y="367661"/>
                  </a:lnTo>
                  <a:lnTo>
                    <a:pt x="790829" y="411988"/>
                  </a:lnTo>
                  <a:lnTo>
                    <a:pt x="765933" y="447938"/>
                  </a:lnTo>
                  <a:lnTo>
                    <a:pt x="729265" y="474598"/>
                  </a:lnTo>
                  <a:lnTo>
                    <a:pt x="683385" y="490904"/>
                  </a:lnTo>
                  <a:lnTo>
                    <a:pt x="629539" y="496315"/>
                  </a:lnTo>
                  <a:lnTo>
                    <a:pt x="617420" y="496099"/>
                  </a:lnTo>
                  <a:lnTo>
                    <a:pt x="574282" y="490787"/>
                  </a:lnTo>
                  <a:lnTo>
                    <a:pt x="537579" y="480089"/>
                  </a:lnTo>
                  <a:lnTo>
                    <a:pt x="501904" y="461771"/>
                  </a:lnTo>
                  <a:lnTo>
                    <a:pt x="497332" y="457580"/>
                  </a:lnTo>
                  <a:lnTo>
                    <a:pt x="492760" y="453389"/>
                  </a:lnTo>
                  <a:lnTo>
                    <a:pt x="489458" y="448309"/>
                  </a:lnTo>
                  <a:lnTo>
                    <a:pt x="487299" y="442213"/>
                  </a:lnTo>
                  <a:lnTo>
                    <a:pt x="485267" y="436117"/>
                  </a:lnTo>
                  <a:lnTo>
                    <a:pt x="484250" y="428370"/>
                  </a:lnTo>
                  <a:lnTo>
                    <a:pt x="484250" y="418972"/>
                  </a:lnTo>
                  <a:lnTo>
                    <a:pt x="484250" y="414019"/>
                  </a:lnTo>
                  <a:lnTo>
                    <a:pt x="495935" y="386206"/>
                  </a:lnTo>
                  <a:lnTo>
                    <a:pt x="499237" y="383920"/>
                  </a:lnTo>
                  <a:lnTo>
                    <a:pt x="502920" y="382650"/>
                  </a:lnTo>
                  <a:lnTo>
                    <a:pt x="506857" y="382650"/>
                  </a:lnTo>
                  <a:lnTo>
                    <a:pt x="512572" y="382650"/>
                  </a:lnTo>
                  <a:lnTo>
                    <a:pt x="519175" y="385317"/>
                  </a:lnTo>
                  <a:lnTo>
                    <a:pt x="527050" y="390525"/>
                  </a:lnTo>
                  <a:lnTo>
                    <a:pt x="533028" y="394334"/>
                  </a:lnTo>
                  <a:lnTo>
                    <a:pt x="568817" y="413019"/>
                  </a:lnTo>
                  <a:lnTo>
                    <a:pt x="608472" y="424291"/>
                  </a:lnTo>
                  <a:lnTo>
                    <a:pt x="633349" y="425830"/>
                  </a:lnTo>
                  <a:lnTo>
                    <a:pt x="643782" y="425567"/>
                  </a:lnTo>
                  <a:lnTo>
                    <a:pt x="686768" y="416083"/>
                  </a:lnTo>
                  <a:lnTo>
                    <a:pt x="718566" y="386714"/>
                  </a:lnTo>
                  <a:lnTo>
                    <a:pt x="725043" y="355472"/>
                  </a:lnTo>
                  <a:lnTo>
                    <a:pt x="724519" y="347212"/>
                  </a:lnTo>
                  <a:lnTo>
                    <a:pt x="700623" y="309546"/>
                  </a:lnTo>
                  <a:lnTo>
                    <a:pt x="659384" y="287019"/>
                  </a:lnTo>
                  <a:lnTo>
                    <a:pt x="649452" y="283047"/>
                  </a:lnTo>
                  <a:lnTo>
                    <a:pt x="639270" y="278955"/>
                  </a:lnTo>
                  <a:lnTo>
                    <a:pt x="628826" y="274768"/>
                  </a:lnTo>
                  <a:lnTo>
                    <a:pt x="618109" y="270509"/>
                  </a:lnTo>
                  <a:lnTo>
                    <a:pt x="607391" y="266029"/>
                  </a:lnTo>
                  <a:lnTo>
                    <a:pt x="565473" y="245635"/>
                  </a:lnTo>
                  <a:lnTo>
                    <a:pt x="529844" y="216824"/>
                  </a:lnTo>
                  <a:lnTo>
                    <a:pt x="505745" y="175359"/>
                  </a:lnTo>
                  <a:lnTo>
                    <a:pt x="499745" y="133603"/>
                  </a:lnTo>
                  <a:lnTo>
                    <a:pt x="500320" y="121195"/>
                  </a:lnTo>
                  <a:lnTo>
                    <a:pt x="514546" y="73021"/>
                  </a:lnTo>
                  <a:lnTo>
                    <a:pt x="538353" y="41909"/>
                  </a:lnTo>
                  <a:lnTo>
                    <a:pt x="573946" y="17746"/>
                  </a:lnTo>
                  <a:lnTo>
                    <a:pt x="621649" y="2873"/>
                  </a:lnTo>
                  <a:lnTo>
                    <a:pt x="640042" y="716"/>
                  </a:lnTo>
                  <a:lnTo>
                    <a:pt x="659638" y="0"/>
                  </a:lnTo>
                  <a:close/>
                </a:path>
                <a:path w="2530475" h="496570">
                  <a:moveTo>
                    <a:pt x="213741" y="0"/>
                  </a:moveTo>
                  <a:lnTo>
                    <a:pt x="261826" y="4445"/>
                  </a:lnTo>
                  <a:lnTo>
                    <a:pt x="302768" y="17652"/>
                  </a:lnTo>
                  <a:lnTo>
                    <a:pt x="336772" y="38322"/>
                  </a:lnTo>
                  <a:lnTo>
                    <a:pt x="364109" y="64896"/>
                  </a:lnTo>
                  <a:lnTo>
                    <a:pt x="392701" y="114510"/>
                  </a:lnTo>
                  <a:lnTo>
                    <a:pt x="403794" y="152878"/>
                  </a:lnTo>
                  <a:lnTo>
                    <a:pt x="409267" y="193125"/>
                  </a:lnTo>
                  <a:lnTo>
                    <a:pt x="409956" y="213867"/>
                  </a:lnTo>
                  <a:lnTo>
                    <a:pt x="409956" y="225551"/>
                  </a:lnTo>
                  <a:lnTo>
                    <a:pt x="390971" y="260975"/>
                  </a:lnTo>
                  <a:lnTo>
                    <a:pt x="372237" y="266064"/>
                  </a:lnTo>
                  <a:lnTo>
                    <a:pt x="82804" y="266064"/>
                  </a:lnTo>
                  <a:lnTo>
                    <a:pt x="83282" y="281136"/>
                  </a:lnTo>
                  <a:lnTo>
                    <a:pt x="90550" y="327659"/>
                  </a:lnTo>
                  <a:lnTo>
                    <a:pt x="107231" y="369397"/>
                  </a:lnTo>
                  <a:lnTo>
                    <a:pt x="134715" y="400097"/>
                  </a:lnTo>
                  <a:lnTo>
                    <a:pt x="173886" y="419348"/>
                  </a:lnTo>
                  <a:lnTo>
                    <a:pt x="227965" y="425830"/>
                  </a:lnTo>
                  <a:lnTo>
                    <a:pt x="242514" y="425519"/>
                  </a:lnTo>
                  <a:lnTo>
                    <a:pt x="281305" y="420750"/>
                  </a:lnTo>
                  <a:lnTo>
                    <a:pt x="321691" y="409194"/>
                  </a:lnTo>
                  <a:lnTo>
                    <a:pt x="359410" y="393064"/>
                  </a:lnTo>
                  <a:lnTo>
                    <a:pt x="365887" y="391159"/>
                  </a:lnTo>
                  <a:lnTo>
                    <a:pt x="370459" y="391159"/>
                  </a:lnTo>
                  <a:lnTo>
                    <a:pt x="374142" y="391159"/>
                  </a:lnTo>
                  <a:lnTo>
                    <a:pt x="377825" y="392175"/>
                  </a:lnTo>
                  <a:lnTo>
                    <a:pt x="381254" y="394334"/>
                  </a:lnTo>
                  <a:lnTo>
                    <a:pt x="384810" y="396366"/>
                  </a:lnTo>
                  <a:lnTo>
                    <a:pt x="387350" y="399160"/>
                  </a:lnTo>
                  <a:lnTo>
                    <a:pt x="388874" y="402589"/>
                  </a:lnTo>
                  <a:lnTo>
                    <a:pt x="390398" y="405891"/>
                  </a:lnTo>
                  <a:lnTo>
                    <a:pt x="391541" y="409701"/>
                  </a:lnTo>
                  <a:lnTo>
                    <a:pt x="392175" y="413638"/>
                  </a:lnTo>
                  <a:lnTo>
                    <a:pt x="392811" y="417702"/>
                  </a:lnTo>
                  <a:lnTo>
                    <a:pt x="393065" y="422275"/>
                  </a:lnTo>
                  <a:lnTo>
                    <a:pt x="393065" y="427354"/>
                  </a:lnTo>
                  <a:lnTo>
                    <a:pt x="393065" y="430021"/>
                  </a:lnTo>
                  <a:lnTo>
                    <a:pt x="392811" y="432434"/>
                  </a:lnTo>
                  <a:lnTo>
                    <a:pt x="392557" y="434847"/>
                  </a:lnTo>
                  <a:lnTo>
                    <a:pt x="392175" y="437260"/>
                  </a:lnTo>
                  <a:lnTo>
                    <a:pt x="391668" y="439673"/>
                  </a:lnTo>
                  <a:lnTo>
                    <a:pt x="390906" y="442213"/>
                  </a:lnTo>
                  <a:lnTo>
                    <a:pt x="390144" y="444880"/>
                  </a:lnTo>
                  <a:lnTo>
                    <a:pt x="382016" y="456945"/>
                  </a:lnTo>
                  <a:lnTo>
                    <a:pt x="379984" y="459104"/>
                  </a:lnTo>
                  <a:lnTo>
                    <a:pt x="339883" y="476964"/>
                  </a:lnTo>
                  <a:lnTo>
                    <a:pt x="295032" y="488614"/>
                  </a:lnTo>
                  <a:lnTo>
                    <a:pt x="252174" y="495061"/>
                  </a:lnTo>
                  <a:lnTo>
                    <a:pt x="221107" y="496315"/>
                  </a:lnTo>
                  <a:lnTo>
                    <a:pt x="195199" y="495315"/>
                  </a:lnTo>
                  <a:lnTo>
                    <a:pt x="147954" y="487314"/>
                  </a:lnTo>
                  <a:lnTo>
                    <a:pt x="106759" y="471316"/>
                  </a:lnTo>
                  <a:lnTo>
                    <a:pt x="71897" y="447417"/>
                  </a:lnTo>
                  <a:lnTo>
                    <a:pt x="43584" y="415796"/>
                  </a:lnTo>
                  <a:lnTo>
                    <a:pt x="22248" y="377072"/>
                  </a:lnTo>
                  <a:lnTo>
                    <a:pt x="7983" y="331323"/>
                  </a:lnTo>
                  <a:lnTo>
                    <a:pt x="883" y="278260"/>
                  </a:lnTo>
                  <a:lnTo>
                    <a:pt x="0" y="248919"/>
                  </a:lnTo>
                  <a:lnTo>
                    <a:pt x="928" y="220888"/>
                  </a:lnTo>
                  <a:lnTo>
                    <a:pt x="8358" y="169160"/>
                  </a:lnTo>
                  <a:lnTo>
                    <a:pt x="23121" y="123293"/>
                  </a:lnTo>
                  <a:lnTo>
                    <a:pt x="44648" y="84050"/>
                  </a:lnTo>
                  <a:lnTo>
                    <a:pt x="72671" y="51669"/>
                  </a:lnTo>
                  <a:lnTo>
                    <a:pt x="106668" y="26816"/>
                  </a:lnTo>
                  <a:lnTo>
                    <a:pt x="146214" y="9697"/>
                  </a:lnTo>
                  <a:lnTo>
                    <a:pt x="190168" y="1073"/>
                  </a:lnTo>
                  <a:lnTo>
                    <a:pt x="213741" y="0"/>
                  </a:lnTo>
                  <a:close/>
                </a:path>
              </a:pathLst>
            </a:custGeom>
            <a:ln w="228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33241" y="3669919"/>
              <a:ext cx="232790" cy="2343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64789" y="3559683"/>
              <a:ext cx="3474720" cy="701675"/>
            </a:xfrm>
            <a:custGeom>
              <a:avLst/>
              <a:gdLst/>
              <a:ahLst/>
              <a:cxnLst/>
              <a:rect l="l" t="t" r="r" b="b"/>
              <a:pathLst>
                <a:path w="3474720" h="701675">
                  <a:moveTo>
                    <a:pt x="37211" y="48640"/>
                  </a:moveTo>
                  <a:lnTo>
                    <a:pt x="155448" y="48640"/>
                  </a:lnTo>
                  <a:lnTo>
                    <a:pt x="166258" y="48734"/>
                  </a:lnTo>
                  <a:lnTo>
                    <a:pt x="211042" y="51577"/>
                  </a:lnTo>
                  <a:lnTo>
                    <a:pt x="259619" y="61960"/>
                  </a:lnTo>
                  <a:lnTo>
                    <a:pt x="303609" y="82831"/>
                  </a:lnTo>
                  <a:lnTo>
                    <a:pt x="337185" y="112013"/>
                  </a:lnTo>
                  <a:lnTo>
                    <a:pt x="359955" y="148554"/>
                  </a:lnTo>
                  <a:lnTo>
                    <a:pt x="371983" y="190896"/>
                  </a:lnTo>
                  <a:lnTo>
                    <a:pt x="374269" y="221233"/>
                  </a:lnTo>
                  <a:lnTo>
                    <a:pt x="373675" y="237210"/>
                  </a:lnTo>
                  <a:lnTo>
                    <a:pt x="364871" y="280161"/>
                  </a:lnTo>
                  <a:lnTo>
                    <a:pt x="346475" y="316112"/>
                  </a:lnTo>
                  <a:lnTo>
                    <a:pt x="319468" y="345265"/>
                  </a:lnTo>
                  <a:lnTo>
                    <a:pt x="287393" y="366728"/>
                  </a:lnTo>
                  <a:lnTo>
                    <a:pt x="256412" y="376554"/>
                  </a:lnTo>
                  <a:lnTo>
                    <a:pt x="258825" y="376554"/>
                  </a:lnTo>
                  <a:lnTo>
                    <a:pt x="291528" y="398843"/>
                  </a:lnTo>
                  <a:lnTo>
                    <a:pt x="315055" y="430974"/>
                  </a:lnTo>
                  <a:lnTo>
                    <a:pt x="335168" y="471027"/>
                  </a:lnTo>
                  <a:lnTo>
                    <a:pt x="404749" y="645159"/>
                  </a:lnTo>
                  <a:lnTo>
                    <a:pt x="408305" y="653668"/>
                  </a:lnTo>
                  <a:lnTo>
                    <a:pt x="410845" y="660653"/>
                  </a:lnTo>
                  <a:lnTo>
                    <a:pt x="412241" y="666114"/>
                  </a:lnTo>
                  <a:lnTo>
                    <a:pt x="413765" y="671448"/>
                  </a:lnTo>
                  <a:lnTo>
                    <a:pt x="414400" y="675385"/>
                  </a:lnTo>
                  <a:lnTo>
                    <a:pt x="414400" y="677798"/>
                  </a:lnTo>
                  <a:lnTo>
                    <a:pt x="414400" y="681481"/>
                  </a:lnTo>
                  <a:lnTo>
                    <a:pt x="391160" y="700277"/>
                  </a:lnTo>
                  <a:lnTo>
                    <a:pt x="386588" y="701039"/>
                  </a:lnTo>
                  <a:lnTo>
                    <a:pt x="380746" y="701293"/>
                  </a:lnTo>
                  <a:lnTo>
                    <a:pt x="373507" y="701293"/>
                  </a:lnTo>
                  <a:lnTo>
                    <a:pt x="367030" y="701293"/>
                  </a:lnTo>
                  <a:lnTo>
                    <a:pt x="345059" y="696340"/>
                  </a:lnTo>
                  <a:lnTo>
                    <a:pt x="341122" y="694181"/>
                  </a:lnTo>
                  <a:lnTo>
                    <a:pt x="338074" y="691387"/>
                  </a:lnTo>
                  <a:lnTo>
                    <a:pt x="335788" y="687958"/>
                  </a:lnTo>
                  <a:lnTo>
                    <a:pt x="333501" y="684656"/>
                  </a:lnTo>
                  <a:lnTo>
                    <a:pt x="331724" y="680719"/>
                  </a:lnTo>
                  <a:lnTo>
                    <a:pt x="330200" y="676147"/>
                  </a:lnTo>
                  <a:lnTo>
                    <a:pt x="271272" y="523366"/>
                  </a:lnTo>
                  <a:lnTo>
                    <a:pt x="255537" y="487041"/>
                  </a:lnTo>
                  <a:lnTo>
                    <a:pt x="231007" y="446758"/>
                  </a:lnTo>
                  <a:lnTo>
                    <a:pt x="197143" y="419048"/>
                  </a:lnTo>
                  <a:lnTo>
                    <a:pt x="149238" y="405574"/>
                  </a:lnTo>
                  <a:lnTo>
                    <a:pt x="134620" y="405002"/>
                  </a:lnTo>
                  <a:lnTo>
                    <a:pt x="79883" y="405002"/>
                  </a:lnTo>
                  <a:lnTo>
                    <a:pt x="79883" y="678814"/>
                  </a:lnTo>
                  <a:lnTo>
                    <a:pt x="79883" y="682370"/>
                  </a:lnTo>
                  <a:lnTo>
                    <a:pt x="68072" y="696721"/>
                  </a:lnTo>
                  <a:lnTo>
                    <a:pt x="64262" y="698372"/>
                  </a:lnTo>
                  <a:lnTo>
                    <a:pt x="60325" y="699642"/>
                  </a:lnTo>
                  <a:lnTo>
                    <a:pt x="56261" y="700277"/>
                  </a:lnTo>
                  <a:lnTo>
                    <a:pt x="52197" y="701039"/>
                  </a:lnTo>
                  <a:lnTo>
                    <a:pt x="46609" y="701293"/>
                  </a:lnTo>
                  <a:lnTo>
                    <a:pt x="39750" y="701293"/>
                  </a:lnTo>
                  <a:lnTo>
                    <a:pt x="33020" y="701293"/>
                  </a:lnTo>
                  <a:lnTo>
                    <a:pt x="27559" y="701039"/>
                  </a:lnTo>
                  <a:lnTo>
                    <a:pt x="23368" y="700277"/>
                  </a:lnTo>
                  <a:lnTo>
                    <a:pt x="19176" y="699642"/>
                  </a:lnTo>
                  <a:lnTo>
                    <a:pt x="15239" y="698499"/>
                  </a:lnTo>
                  <a:lnTo>
                    <a:pt x="11557" y="696848"/>
                  </a:lnTo>
                  <a:lnTo>
                    <a:pt x="7747" y="695324"/>
                  </a:lnTo>
                  <a:lnTo>
                    <a:pt x="4952" y="692784"/>
                  </a:lnTo>
                  <a:lnTo>
                    <a:pt x="2921" y="689609"/>
                  </a:lnTo>
                  <a:lnTo>
                    <a:pt x="1015" y="686307"/>
                  </a:lnTo>
                  <a:lnTo>
                    <a:pt x="0" y="682751"/>
                  </a:lnTo>
                  <a:lnTo>
                    <a:pt x="0" y="678814"/>
                  </a:lnTo>
                  <a:lnTo>
                    <a:pt x="0" y="89280"/>
                  </a:lnTo>
                  <a:lnTo>
                    <a:pt x="18833" y="53730"/>
                  </a:lnTo>
                  <a:lnTo>
                    <a:pt x="31164" y="49210"/>
                  </a:lnTo>
                  <a:lnTo>
                    <a:pt x="37211" y="48640"/>
                  </a:lnTo>
                  <a:close/>
                </a:path>
                <a:path w="3474720" h="701675">
                  <a:moveTo>
                    <a:pt x="3135757" y="0"/>
                  </a:moveTo>
                  <a:lnTo>
                    <a:pt x="3141599" y="0"/>
                  </a:lnTo>
                  <a:lnTo>
                    <a:pt x="3147060" y="380"/>
                  </a:lnTo>
                  <a:lnTo>
                    <a:pt x="3151886" y="1015"/>
                  </a:lnTo>
                  <a:lnTo>
                    <a:pt x="3156712" y="1650"/>
                  </a:lnTo>
                  <a:lnTo>
                    <a:pt x="3160903" y="2793"/>
                  </a:lnTo>
                  <a:lnTo>
                    <a:pt x="3164332" y="4699"/>
                  </a:lnTo>
                  <a:lnTo>
                    <a:pt x="3167888" y="6603"/>
                  </a:lnTo>
                  <a:lnTo>
                    <a:pt x="3170555" y="9143"/>
                  </a:lnTo>
                  <a:lnTo>
                    <a:pt x="3172460" y="12445"/>
                  </a:lnTo>
                  <a:lnTo>
                    <a:pt x="3174491" y="15620"/>
                  </a:lnTo>
                  <a:lnTo>
                    <a:pt x="3175381" y="19050"/>
                  </a:lnTo>
                  <a:lnTo>
                    <a:pt x="3175381" y="22605"/>
                  </a:lnTo>
                  <a:lnTo>
                    <a:pt x="3175381" y="287781"/>
                  </a:lnTo>
                  <a:lnTo>
                    <a:pt x="3199463" y="254539"/>
                  </a:lnTo>
                  <a:lnTo>
                    <a:pt x="3232785" y="230250"/>
                  </a:lnTo>
                  <a:lnTo>
                    <a:pt x="3270900" y="215391"/>
                  </a:lnTo>
                  <a:lnTo>
                    <a:pt x="3309112" y="210438"/>
                  </a:lnTo>
                  <a:lnTo>
                    <a:pt x="3331041" y="211417"/>
                  </a:lnTo>
                  <a:lnTo>
                    <a:pt x="3369851" y="219279"/>
                  </a:lnTo>
                  <a:lnTo>
                    <a:pt x="3415538" y="244633"/>
                  </a:lnTo>
                  <a:lnTo>
                    <a:pt x="3447442" y="282511"/>
                  </a:lnTo>
                  <a:lnTo>
                    <a:pt x="3466338" y="329945"/>
                  </a:lnTo>
                  <a:lnTo>
                    <a:pt x="3472624" y="367744"/>
                  </a:lnTo>
                  <a:lnTo>
                    <a:pt x="3474719" y="412114"/>
                  </a:lnTo>
                  <a:lnTo>
                    <a:pt x="3474719" y="678814"/>
                  </a:lnTo>
                  <a:lnTo>
                    <a:pt x="3474719" y="682370"/>
                  </a:lnTo>
                  <a:lnTo>
                    <a:pt x="3473704" y="685926"/>
                  </a:lnTo>
                  <a:lnTo>
                    <a:pt x="3471671" y="689228"/>
                  </a:lnTo>
                  <a:lnTo>
                    <a:pt x="3469640" y="692657"/>
                  </a:lnTo>
                  <a:lnTo>
                    <a:pt x="3466972" y="695070"/>
                  </a:lnTo>
                  <a:lnTo>
                    <a:pt x="3463416" y="696721"/>
                  </a:lnTo>
                  <a:lnTo>
                    <a:pt x="3459861" y="698372"/>
                  </a:lnTo>
                  <a:lnTo>
                    <a:pt x="3456051" y="699515"/>
                  </a:lnTo>
                  <a:lnTo>
                    <a:pt x="3451733" y="700277"/>
                  </a:lnTo>
                  <a:lnTo>
                    <a:pt x="3447541" y="701039"/>
                  </a:lnTo>
                  <a:lnTo>
                    <a:pt x="3442081" y="701293"/>
                  </a:lnTo>
                  <a:lnTo>
                    <a:pt x="3435477" y="701293"/>
                  </a:lnTo>
                  <a:lnTo>
                    <a:pt x="3428491" y="701293"/>
                  </a:lnTo>
                  <a:lnTo>
                    <a:pt x="3399282" y="689482"/>
                  </a:lnTo>
                  <a:lnTo>
                    <a:pt x="3397250" y="686307"/>
                  </a:lnTo>
                  <a:lnTo>
                    <a:pt x="3396361" y="682751"/>
                  </a:lnTo>
                  <a:lnTo>
                    <a:pt x="3396361" y="678814"/>
                  </a:lnTo>
                  <a:lnTo>
                    <a:pt x="3396361" y="417448"/>
                  </a:lnTo>
                  <a:lnTo>
                    <a:pt x="3392932" y="367121"/>
                  </a:lnTo>
                  <a:lnTo>
                    <a:pt x="3378227" y="321873"/>
                  </a:lnTo>
                  <a:lnTo>
                    <a:pt x="3352363" y="292840"/>
                  </a:lnTo>
                  <a:lnTo>
                    <a:pt x="3314066" y="279568"/>
                  </a:lnTo>
                  <a:lnTo>
                    <a:pt x="3302635" y="279018"/>
                  </a:lnTo>
                  <a:lnTo>
                    <a:pt x="3287541" y="280425"/>
                  </a:lnTo>
                  <a:lnTo>
                    <a:pt x="3240786" y="301624"/>
                  </a:lnTo>
                  <a:lnTo>
                    <a:pt x="3208464" y="329168"/>
                  </a:lnTo>
                  <a:lnTo>
                    <a:pt x="3175381" y="366140"/>
                  </a:lnTo>
                  <a:lnTo>
                    <a:pt x="3175381" y="678814"/>
                  </a:lnTo>
                  <a:lnTo>
                    <a:pt x="3175381" y="682370"/>
                  </a:lnTo>
                  <a:lnTo>
                    <a:pt x="3174491" y="685926"/>
                  </a:lnTo>
                  <a:lnTo>
                    <a:pt x="3172460" y="689228"/>
                  </a:lnTo>
                  <a:lnTo>
                    <a:pt x="3170428" y="692657"/>
                  </a:lnTo>
                  <a:lnTo>
                    <a:pt x="3167634" y="695070"/>
                  </a:lnTo>
                  <a:lnTo>
                    <a:pt x="3164078" y="696721"/>
                  </a:lnTo>
                  <a:lnTo>
                    <a:pt x="3160649" y="698372"/>
                  </a:lnTo>
                  <a:lnTo>
                    <a:pt x="3156712" y="699515"/>
                  </a:lnTo>
                  <a:lnTo>
                    <a:pt x="3152521" y="700277"/>
                  </a:lnTo>
                  <a:lnTo>
                    <a:pt x="3148203" y="701039"/>
                  </a:lnTo>
                  <a:lnTo>
                    <a:pt x="3142615" y="701293"/>
                  </a:lnTo>
                  <a:lnTo>
                    <a:pt x="3135757" y="701293"/>
                  </a:lnTo>
                  <a:lnTo>
                    <a:pt x="3129026" y="701293"/>
                  </a:lnTo>
                  <a:lnTo>
                    <a:pt x="3123691" y="701039"/>
                  </a:lnTo>
                  <a:lnTo>
                    <a:pt x="3119628" y="700277"/>
                  </a:lnTo>
                  <a:lnTo>
                    <a:pt x="3115691" y="699642"/>
                  </a:lnTo>
                  <a:lnTo>
                    <a:pt x="3099562" y="689355"/>
                  </a:lnTo>
                  <a:lnTo>
                    <a:pt x="3097784" y="686053"/>
                  </a:lnTo>
                  <a:lnTo>
                    <a:pt x="3097022" y="682497"/>
                  </a:lnTo>
                  <a:lnTo>
                    <a:pt x="3097022" y="678814"/>
                  </a:lnTo>
                  <a:lnTo>
                    <a:pt x="3097022" y="22605"/>
                  </a:lnTo>
                  <a:lnTo>
                    <a:pt x="3097022" y="19050"/>
                  </a:lnTo>
                  <a:lnTo>
                    <a:pt x="3097784" y="15620"/>
                  </a:lnTo>
                  <a:lnTo>
                    <a:pt x="3099435" y="12318"/>
                  </a:lnTo>
                  <a:lnTo>
                    <a:pt x="3101086" y="9143"/>
                  </a:lnTo>
                  <a:lnTo>
                    <a:pt x="3103753" y="6476"/>
                  </a:lnTo>
                  <a:lnTo>
                    <a:pt x="3107563" y="4699"/>
                  </a:lnTo>
                  <a:lnTo>
                    <a:pt x="3111246" y="2793"/>
                  </a:lnTo>
                  <a:lnTo>
                    <a:pt x="3115437" y="1524"/>
                  </a:lnTo>
                  <a:lnTo>
                    <a:pt x="3120263" y="888"/>
                  </a:lnTo>
                  <a:lnTo>
                    <a:pt x="3124962" y="380"/>
                  </a:lnTo>
                  <a:lnTo>
                    <a:pt x="3130041" y="0"/>
                  </a:lnTo>
                  <a:lnTo>
                    <a:pt x="3135757" y="0"/>
                  </a:lnTo>
                  <a:close/>
                </a:path>
              </a:pathLst>
            </a:custGeom>
            <a:ln w="228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13092" y="2286000"/>
              <a:ext cx="0" cy="2286000"/>
            </a:xfrm>
            <a:custGeom>
              <a:avLst/>
              <a:gdLst/>
              <a:ahLst/>
              <a:cxnLst/>
              <a:rect l="l" t="t" r="r" b="b"/>
              <a:pathLst>
                <a:path h="2286000">
                  <a:moveTo>
                    <a:pt x="0" y="0"/>
                  </a:moveTo>
                  <a:lnTo>
                    <a:pt x="0" y="2286000"/>
                  </a:lnTo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614284" y="1670050"/>
            <a:ext cx="3500754" cy="3135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Requirement:</a:t>
            </a:r>
            <a:r>
              <a:rPr sz="20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Importance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efficient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waste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management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12700" marR="81280">
              <a:lnSpc>
                <a:spcPts val="2160"/>
              </a:lnSpc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Gap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Solutions:</a:t>
            </a:r>
            <a:r>
              <a:rPr sz="20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Growing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global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adoption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smart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city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initiatives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Calibri"/>
              <a:cs typeface="Calibri"/>
            </a:endParaRPr>
          </a:p>
          <a:p>
            <a:pPr marL="12700" marR="5080">
              <a:lnSpc>
                <a:spcPts val="216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Success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Stories:</a:t>
            </a:r>
            <a:r>
              <a:rPr sz="2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Success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stories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technology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analytics</a:t>
            </a:r>
            <a:endParaRPr sz="2000">
              <a:latin typeface="Calibri"/>
              <a:cs typeface="Calibri"/>
            </a:endParaRPr>
          </a:p>
          <a:p>
            <a:pPr marL="12700" marR="384175">
              <a:lnSpc>
                <a:spcPts val="2160"/>
              </a:lnSpc>
              <a:spcBef>
                <a:spcPts val="6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Solutions:</a:t>
            </a:r>
            <a:r>
              <a:rPr sz="20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tailored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solutions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085715" cy="6858000"/>
            <a:chOff x="0" y="0"/>
            <a:chExt cx="508571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890770" cy="6858000"/>
            </a:xfrm>
            <a:custGeom>
              <a:avLst/>
              <a:gdLst/>
              <a:ahLst/>
              <a:cxnLst/>
              <a:rect l="l" t="t" r="r" b="b"/>
              <a:pathLst>
                <a:path w="4890770" h="6858000">
                  <a:moveTo>
                    <a:pt x="4890516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890516" y="6858000"/>
                  </a:lnTo>
                  <a:lnTo>
                    <a:pt x="48905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02704"/>
              <a:ext cx="1910080" cy="4916170"/>
            </a:xfrm>
            <a:custGeom>
              <a:avLst/>
              <a:gdLst/>
              <a:ahLst/>
              <a:cxnLst/>
              <a:rect l="l" t="t" r="r" b="b"/>
              <a:pathLst>
                <a:path w="1910080" h="4916170">
                  <a:moveTo>
                    <a:pt x="771906" y="4732769"/>
                  </a:moveTo>
                  <a:lnTo>
                    <a:pt x="765390" y="4684166"/>
                  </a:lnTo>
                  <a:lnTo>
                    <a:pt x="747039" y="4640491"/>
                  </a:lnTo>
                  <a:lnTo>
                    <a:pt x="718566" y="4603470"/>
                  </a:lnTo>
                  <a:lnTo>
                    <a:pt x="681697" y="4574870"/>
                  </a:lnTo>
                  <a:lnTo>
                    <a:pt x="638200" y="4556430"/>
                  </a:lnTo>
                  <a:lnTo>
                    <a:pt x="589788" y="4549889"/>
                  </a:lnTo>
                  <a:lnTo>
                    <a:pt x="541362" y="4556430"/>
                  </a:lnTo>
                  <a:lnTo>
                    <a:pt x="497865" y="4574870"/>
                  </a:lnTo>
                  <a:lnTo>
                    <a:pt x="461010" y="4603470"/>
                  </a:lnTo>
                  <a:lnTo>
                    <a:pt x="432523" y="4640491"/>
                  </a:lnTo>
                  <a:lnTo>
                    <a:pt x="414172" y="4684166"/>
                  </a:lnTo>
                  <a:lnTo>
                    <a:pt x="407670" y="4732769"/>
                  </a:lnTo>
                  <a:lnTo>
                    <a:pt x="414172" y="4781385"/>
                  </a:lnTo>
                  <a:lnTo>
                    <a:pt x="432523" y="4825060"/>
                  </a:lnTo>
                  <a:lnTo>
                    <a:pt x="461010" y="4862080"/>
                  </a:lnTo>
                  <a:lnTo>
                    <a:pt x="497865" y="4890681"/>
                  </a:lnTo>
                  <a:lnTo>
                    <a:pt x="541362" y="4909121"/>
                  </a:lnTo>
                  <a:lnTo>
                    <a:pt x="589788" y="4915649"/>
                  </a:lnTo>
                  <a:lnTo>
                    <a:pt x="638200" y="4909121"/>
                  </a:lnTo>
                  <a:lnTo>
                    <a:pt x="681697" y="4890681"/>
                  </a:lnTo>
                  <a:lnTo>
                    <a:pt x="718566" y="4862080"/>
                  </a:lnTo>
                  <a:lnTo>
                    <a:pt x="747039" y="4825060"/>
                  </a:lnTo>
                  <a:lnTo>
                    <a:pt x="765390" y="4781385"/>
                  </a:lnTo>
                  <a:lnTo>
                    <a:pt x="771906" y="4732769"/>
                  </a:lnTo>
                  <a:close/>
                </a:path>
                <a:path w="1910080" h="4916170">
                  <a:moveTo>
                    <a:pt x="1909572" y="683501"/>
                  </a:moveTo>
                  <a:lnTo>
                    <a:pt x="1664195" y="435851"/>
                  </a:lnTo>
                  <a:lnTo>
                    <a:pt x="1428496" y="673722"/>
                  </a:lnTo>
                  <a:lnTo>
                    <a:pt x="1192872" y="435851"/>
                  </a:lnTo>
                  <a:lnTo>
                    <a:pt x="954786" y="673722"/>
                  </a:lnTo>
                  <a:lnTo>
                    <a:pt x="719124" y="435851"/>
                  </a:lnTo>
                  <a:lnTo>
                    <a:pt x="483463" y="673722"/>
                  </a:lnTo>
                  <a:lnTo>
                    <a:pt x="245376" y="435851"/>
                  </a:lnTo>
                  <a:lnTo>
                    <a:pt x="0" y="683501"/>
                  </a:lnTo>
                  <a:lnTo>
                    <a:pt x="19431" y="700519"/>
                  </a:lnTo>
                  <a:lnTo>
                    <a:pt x="245376" y="474713"/>
                  </a:lnTo>
                  <a:lnTo>
                    <a:pt x="483463" y="710171"/>
                  </a:lnTo>
                  <a:lnTo>
                    <a:pt x="719124" y="474713"/>
                  </a:lnTo>
                  <a:lnTo>
                    <a:pt x="954786" y="710171"/>
                  </a:lnTo>
                  <a:lnTo>
                    <a:pt x="1192872" y="474713"/>
                  </a:lnTo>
                  <a:lnTo>
                    <a:pt x="1428496" y="710171"/>
                  </a:lnTo>
                  <a:lnTo>
                    <a:pt x="1664195" y="474713"/>
                  </a:lnTo>
                  <a:lnTo>
                    <a:pt x="1892554" y="700519"/>
                  </a:lnTo>
                  <a:lnTo>
                    <a:pt x="1909572" y="683501"/>
                  </a:lnTo>
                  <a:close/>
                </a:path>
                <a:path w="1910080" h="4916170">
                  <a:moveTo>
                    <a:pt x="1909572" y="245224"/>
                  </a:moveTo>
                  <a:lnTo>
                    <a:pt x="1664195" y="0"/>
                  </a:lnTo>
                  <a:lnTo>
                    <a:pt x="1428496" y="235445"/>
                  </a:lnTo>
                  <a:lnTo>
                    <a:pt x="1192872" y="0"/>
                  </a:lnTo>
                  <a:lnTo>
                    <a:pt x="954786" y="235445"/>
                  </a:lnTo>
                  <a:lnTo>
                    <a:pt x="719124" y="0"/>
                  </a:lnTo>
                  <a:lnTo>
                    <a:pt x="483463" y="235445"/>
                  </a:lnTo>
                  <a:lnTo>
                    <a:pt x="245376" y="0"/>
                  </a:lnTo>
                  <a:lnTo>
                    <a:pt x="0" y="245224"/>
                  </a:lnTo>
                  <a:lnTo>
                    <a:pt x="19431" y="264655"/>
                  </a:lnTo>
                  <a:lnTo>
                    <a:pt x="245376" y="38849"/>
                  </a:lnTo>
                  <a:lnTo>
                    <a:pt x="483463" y="274307"/>
                  </a:lnTo>
                  <a:lnTo>
                    <a:pt x="719124" y="38849"/>
                  </a:lnTo>
                  <a:lnTo>
                    <a:pt x="954786" y="274307"/>
                  </a:lnTo>
                  <a:lnTo>
                    <a:pt x="1192872" y="38849"/>
                  </a:lnTo>
                  <a:lnTo>
                    <a:pt x="1428496" y="274307"/>
                  </a:lnTo>
                  <a:lnTo>
                    <a:pt x="1664195" y="38849"/>
                  </a:lnTo>
                  <a:lnTo>
                    <a:pt x="1892554" y="264655"/>
                  </a:lnTo>
                  <a:lnTo>
                    <a:pt x="1909572" y="245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7669" y="4752594"/>
              <a:ext cx="364490" cy="365760"/>
            </a:xfrm>
            <a:custGeom>
              <a:avLst/>
              <a:gdLst/>
              <a:ahLst/>
              <a:cxnLst/>
              <a:rect l="l" t="t" r="r" b="b"/>
              <a:pathLst>
                <a:path w="364490" h="365760">
                  <a:moveTo>
                    <a:pt x="0" y="182879"/>
                  </a:moveTo>
                  <a:lnTo>
                    <a:pt x="6505" y="134276"/>
                  </a:lnTo>
                  <a:lnTo>
                    <a:pt x="24863" y="90593"/>
                  </a:lnTo>
                  <a:lnTo>
                    <a:pt x="53340" y="53578"/>
                  </a:lnTo>
                  <a:lnTo>
                    <a:pt x="90198" y="24976"/>
                  </a:lnTo>
                  <a:lnTo>
                    <a:pt x="133702" y="6535"/>
                  </a:lnTo>
                  <a:lnTo>
                    <a:pt x="182117" y="0"/>
                  </a:lnTo>
                  <a:lnTo>
                    <a:pt x="230533" y="6535"/>
                  </a:lnTo>
                  <a:lnTo>
                    <a:pt x="274037" y="24976"/>
                  </a:lnTo>
                  <a:lnTo>
                    <a:pt x="310895" y="53578"/>
                  </a:lnTo>
                  <a:lnTo>
                    <a:pt x="339372" y="90593"/>
                  </a:lnTo>
                  <a:lnTo>
                    <a:pt x="357730" y="134276"/>
                  </a:lnTo>
                  <a:lnTo>
                    <a:pt x="364236" y="182879"/>
                  </a:lnTo>
                  <a:lnTo>
                    <a:pt x="357730" y="231483"/>
                  </a:lnTo>
                  <a:lnTo>
                    <a:pt x="339372" y="275166"/>
                  </a:lnTo>
                  <a:lnTo>
                    <a:pt x="310895" y="312181"/>
                  </a:lnTo>
                  <a:lnTo>
                    <a:pt x="274037" y="340783"/>
                  </a:lnTo>
                  <a:lnTo>
                    <a:pt x="230533" y="359224"/>
                  </a:lnTo>
                  <a:lnTo>
                    <a:pt x="182117" y="365759"/>
                  </a:lnTo>
                  <a:lnTo>
                    <a:pt x="133702" y="359224"/>
                  </a:lnTo>
                  <a:lnTo>
                    <a:pt x="90198" y="340783"/>
                  </a:lnTo>
                  <a:lnTo>
                    <a:pt x="53340" y="312181"/>
                  </a:lnTo>
                  <a:lnTo>
                    <a:pt x="24863" y="275166"/>
                  </a:lnTo>
                  <a:lnTo>
                    <a:pt x="6505" y="231483"/>
                  </a:lnTo>
                  <a:lnTo>
                    <a:pt x="0" y="182879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7669" y="4752594"/>
              <a:ext cx="364490" cy="365760"/>
            </a:xfrm>
            <a:custGeom>
              <a:avLst/>
              <a:gdLst/>
              <a:ahLst/>
              <a:cxnLst/>
              <a:rect l="l" t="t" r="r" b="b"/>
              <a:pathLst>
                <a:path w="364490" h="365760">
                  <a:moveTo>
                    <a:pt x="182117" y="0"/>
                  </a:moveTo>
                  <a:lnTo>
                    <a:pt x="133702" y="6535"/>
                  </a:lnTo>
                  <a:lnTo>
                    <a:pt x="90198" y="24976"/>
                  </a:lnTo>
                  <a:lnTo>
                    <a:pt x="53340" y="53578"/>
                  </a:lnTo>
                  <a:lnTo>
                    <a:pt x="24863" y="90593"/>
                  </a:lnTo>
                  <a:lnTo>
                    <a:pt x="6505" y="134276"/>
                  </a:lnTo>
                  <a:lnTo>
                    <a:pt x="0" y="182879"/>
                  </a:lnTo>
                  <a:lnTo>
                    <a:pt x="6505" y="231483"/>
                  </a:lnTo>
                  <a:lnTo>
                    <a:pt x="24863" y="275166"/>
                  </a:lnTo>
                  <a:lnTo>
                    <a:pt x="53340" y="312181"/>
                  </a:lnTo>
                  <a:lnTo>
                    <a:pt x="90198" y="340783"/>
                  </a:lnTo>
                  <a:lnTo>
                    <a:pt x="133702" y="359224"/>
                  </a:lnTo>
                  <a:lnTo>
                    <a:pt x="182117" y="365759"/>
                  </a:lnTo>
                  <a:lnTo>
                    <a:pt x="230533" y="359224"/>
                  </a:lnTo>
                  <a:lnTo>
                    <a:pt x="274037" y="340783"/>
                  </a:lnTo>
                  <a:lnTo>
                    <a:pt x="310895" y="312181"/>
                  </a:lnTo>
                  <a:lnTo>
                    <a:pt x="339372" y="275166"/>
                  </a:lnTo>
                  <a:lnTo>
                    <a:pt x="357730" y="231483"/>
                  </a:lnTo>
                  <a:lnTo>
                    <a:pt x="364236" y="182879"/>
                  </a:lnTo>
                  <a:lnTo>
                    <a:pt x="357730" y="134276"/>
                  </a:lnTo>
                  <a:lnTo>
                    <a:pt x="339372" y="90593"/>
                  </a:lnTo>
                  <a:lnTo>
                    <a:pt x="310895" y="53578"/>
                  </a:lnTo>
                  <a:lnTo>
                    <a:pt x="274037" y="24976"/>
                  </a:lnTo>
                  <a:lnTo>
                    <a:pt x="230533" y="6535"/>
                  </a:lnTo>
                  <a:lnTo>
                    <a:pt x="182117" y="0"/>
                  </a:lnTo>
                  <a:close/>
                </a:path>
              </a:pathLst>
            </a:custGeom>
            <a:solidFill>
              <a:srgbClr val="6FAC46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7669" y="4752594"/>
              <a:ext cx="364490" cy="365760"/>
            </a:xfrm>
            <a:custGeom>
              <a:avLst/>
              <a:gdLst/>
              <a:ahLst/>
              <a:cxnLst/>
              <a:rect l="l" t="t" r="r" b="b"/>
              <a:pathLst>
                <a:path w="364490" h="365760">
                  <a:moveTo>
                    <a:pt x="0" y="182879"/>
                  </a:moveTo>
                  <a:lnTo>
                    <a:pt x="6505" y="134276"/>
                  </a:lnTo>
                  <a:lnTo>
                    <a:pt x="24863" y="90593"/>
                  </a:lnTo>
                  <a:lnTo>
                    <a:pt x="53340" y="53578"/>
                  </a:lnTo>
                  <a:lnTo>
                    <a:pt x="90198" y="24976"/>
                  </a:lnTo>
                  <a:lnTo>
                    <a:pt x="133702" y="6535"/>
                  </a:lnTo>
                  <a:lnTo>
                    <a:pt x="182117" y="0"/>
                  </a:lnTo>
                  <a:lnTo>
                    <a:pt x="230533" y="6535"/>
                  </a:lnTo>
                  <a:lnTo>
                    <a:pt x="274037" y="24976"/>
                  </a:lnTo>
                  <a:lnTo>
                    <a:pt x="310895" y="53578"/>
                  </a:lnTo>
                  <a:lnTo>
                    <a:pt x="339372" y="90593"/>
                  </a:lnTo>
                  <a:lnTo>
                    <a:pt x="357730" y="134276"/>
                  </a:lnTo>
                  <a:lnTo>
                    <a:pt x="364236" y="182879"/>
                  </a:lnTo>
                  <a:lnTo>
                    <a:pt x="357730" y="231483"/>
                  </a:lnTo>
                  <a:lnTo>
                    <a:pt x="339372" y="275166"/>
                  </a:lnTo>
                  <a:lnTo>
                    <a:pt x="310895" y="312181"/>
                  </a:lnTo>
                  <a:lnTo>
                    <a:pt x="274037" y="340783"/>
                  </a:lnTo>
                  <a:lnTo>
                    <a:pt x="230533" y="359224"/>
                  </a:lnTo>
                  <a:lnTo>
                    <a:pt x="182117" y="365759"/>
                  </a:lnTo>
                  <a:lnTo>
                    <a:pt x="133702" y="359224"/>
                  </a:lnTo>
                  <a:lnTo>
                    <a:pt x="90198" y="340783"/>
                  </a:lnTo>
                  <a:lnTo>
                    <a:pt x="53340" y="312181"/>
                  </a:lnTo>
                  <a:lnTo>
                    <a:pt x="24863" y="275166"/>
                  </a:lnTo>
                  <a:lnTo>
                    <a:pt x="6505" y="231483"/>
                  </a:lnTo>
                  <a:lnTo>
                    <a:pt x="0" y="182879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5091" y="5594603"/>
              <a:ext cx="205740" cy="2072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10228" y="5539739"/>
              <a:ext cx="975360" cy="975360"/>
            </a:xfrm>
            <a:custGeom>
              <a:avLst/>
              <a:gdLst/>
              <a:ahLst/>
              <a:cxnLst/>
              <a:rect l="l" t="t" r="r" b="b"/>
              <a:pathLst>
                <a:path w="975360" h="975359">
                  <a:moveTo>
                    <a:pt x="425196" y="3048"/>
                  </a:moveTo>
                  <a:lnTo>
                    <a:pt x="387096" y="9525"/>
                  </a:lnTo>
                  <a:lnTo>
                    <a:pt x="9525" y="387134"/>
                  </a:lnTo>
                  <a:lnTo>
                    <a:pt x="3048" y="425196"/>
                  </a:lnTo>
                  <a:lnTo>
                    <a:pt x="425196" y="3048"/>
                  </a:lnTo>
                  <a:close/>
                </a:path>
                <a:path w="975360" h="975359">
                  <a:moveTo>
                    <a:pt x="537972" y="2286"/>
                  </a:moveTo>
                  <a:lnTo>
                    <a:pt x="516216" y="215"/>
                  </a:lnTo>
                  <a:lnTo>
                    <a:pt x="508889" y="0"/>
                  </a:lnTo>
                  <a:lnTo>
                    <a:pt x="0" y="510324"/>
                  </a:lnTo>
                  <a:lnTo>
                    <a:pt x="203" y="517664"/>
                  </a:lnTo>
                  <a:lnTo>
                    <a:pt x="762" y="524979"/>
                  </a:lnTo>
                  <a:lnTo>
                    <a:pt x="2286" y="539496"/>
                  </a:lnTo>
                  <a:lnTo>
                    <a:pt x="537972" y="2286"/>
                  </a:lnTo>
                  <a:close/>
                </a:path>
                <a:path w="975360" h="975359">
                  <a:moveTo>
                    <a:pt x="630936" y="22352"/>
                  </a:moveTo>
                  <a:lnTo>
                    <a:pt x="612660" y="17335"/>
                  </a:lnTo>
                  <a:lnTo>
                    <a:pt x="606552" y="15240"/>
                  </a:lnTo>
                  <a:lnTo>
                    <a:pt x="13716" y="607885"/>
                  </a:lnTo>
                  <a:lnTo>
                    <a:pt x="16967" y="620306"/>
                  </a:lnTo>
                  <a:lnTo>
                    <a:pt x="20701" y="632460"/>
                  </a:lnTo>
                  <a:lnTo>
                    <a:pt x="630936" y="22352"/>
                  </a:lnTo>
                  <a:close/>
                </a:path>
                <a:path w="975360" h="975359">
                  <a:moveTo>
                    <a:pt x="711708" y="54483"/>
                  </a:moveTo>
                  <a:lnTo>
                    <a:pt x="697865" y="47371"/>
                  </a:lnTo>
                  <a:lnTo>
                    <a:pt x="690753" y="44196"/>
                  </a:lnTo>
                  <a:lnTo>
                    <a:pt x="42672" y="690778"/>
                  </a:lnTo>
                  <a:lnTo>
                    <a:pt x="45847" y="697928"/>
                  </a:lnTo>
                  <a:lnTo>
                    <a:pt x="49276" y="704900"/>
                  </a:lnTo>
                  <a:lnTo>
                    <a:pt x="52959" y="711708"/>
                  </a:lnTo>
                  <a:lnTo>
                    <a:pt x="711708" y="54483"/>
                  </a:lnTo>
                  <a:close/>
                </a:path>
                <a:path w="975360" h="975359">
                  <a:moveTo>
                    <a:pt x="780288" y="97104"/>
                  </a:moveTo>
                  <a:lnTo>
                    <a:pt x="774319" y="92557"/>
                  </a:lnTo>
                  <a:lnTo>
                    <a:pt x="762000" y="83820"/>
                  </a:lnTo>
                  <a:lnTo>
                    <a:pt x="83820" y="764324"/>
                  </a:lnTo>
                  <a:lnTo>
                    <a:pt x="88138" y="769569"/>
                  </a:lnTo>
                  <a:lnTo>
                    <a:pt x="97028" y="781812"/>
                  </a:lnTo>
                  <a:lnTo>
                    <a:pt x="780288" y="97104"/>
                  </a:lnTo>
                  <a:close/>
                </a:path>
                <a:path w="975360" h="975359">
                  <a:moveTo>
                    <a:pt x="839724" y="151345"/>
                  </a:moveTo>
                  <a:lnTo>
                    <a:pt x="831850" y="143484"/>
                  </a:lnTo>
                  <a:lnTo>
                    <a:pt x="829310" y="140525"/>
                  </a:lnTo>
                  <a:lnTo>
                    <a:pt x="823849" y="135636"/>
                  </a:lnTo>
                  <a:lnTo>
                    <a:pt x="134112" y="825373"/>
                  </a:lnTo>
                  <a:lnTo>
                    <a:pt x="136525" y="827989"/>
                  </a:lnTo>
                  <a:lnTo>
                    <a:pt x="149860" y="841248"/>
                  </a:lnTo>
                  <a:lnTo>
                    <a:pt x="839724" y="151345"/>
                  </a:lnTo>
                  <a:close/>
                </a:path>
                <a:path w="975360" h="975359">
                  <a:moveTo>
                    <a:pt x="890016" y="212521"/>
                  </a:moveTo>
                  <a:lnTo>
                    <a:pt x="885698" y="207111"/>
                  </a:lnTo>
                  <a:lnTo>
                    <a:pt x="881253" y="201002"/>
                  </a:lnTo>
                  <a:lnTo>
                    <a:pt x="876554" y="195072"/>
                  </a:lnTo>
                  <a:lnTo>
                    <a:pt x="195072" y="878103"/>
                  </a:lnTo>
                  <a:lnTo>
                    <a:pt x="200152" y="882815"/>
                  </a:lnTo>
                  <a:lnTo>
                    <a:pt x="212471" y="891540"/>
                  </a:lnTo>
                  <a:lnTo>
                    <a:pt x="890016" y="212521"/>
                  </a:lnTo>
                  <a:close/>
                </a:path>
                <a:path w="975360" h="975359">
                  <a:moveTo>
                    <a:pt x="931164" y="284911"/>
                  </a:moveTo>
                  <a:lnTo>
                    <a:pt x="924560" y="270802"/>
                  </a:lnTo>
                  <a:lnTo>
                    <a:pt x="920877" y="263652"/>
                  </a:lnTo>
                  <a:lnTo>
                    <a:pt x="262128" y="920877"/>
                  </a:lnTo>
                  <a:lnTo>
                    <a:pt x="269240" y="924547"/>
                  </a:lnTo>
                  <a:lnTo>
                    <a:pt x="283464" y="931164"/>
                  </a:lnTo>
                  <a:lnTo>
                    <a:pt x="931164" y="284911"/>
                  </a:lnTo>
                  <a:close/>
                </a:path>
                <a:path w="975360" h="975359">
                  <a:moveTo>
                    <a:pt x="960120" y="367538"/>
                  </a:moveTo>
                  <a:lnTo>
                    <a:pt x="956856" y="355092"/>
                  </a:lnTo>
                  <a:lnTo>
                    <a:pt x="953135" y="342900"/>
                  </a:lnTo>
                  <a:lnTo>
                    <a:pt x="342900" y="954659"/>
                  </a:lnTo>
                  <a:lnTo>
                    <a:pt x="348945" y="956564"/>
                  </a:lnTo>
                  <a:lnTo>
                    <a:pt x="367538" y="961644"/>
                  </a:lnTo>
                  <a:lnTo>
                    <a:pt x="960120" y="367538"/>
                  </a:lnTo>
                  <a:close/>
                </a:path>
                <a:path w="975360" h="975359">
                  <a:moveTo>
                    <a:pt x="970788" y="550164"/>
                  </a:moveTo>
                  <a:lnTo>
                    <a:pt x="548640" y="972312"/>
                  </a:lnTo>
                  <a:lnTo>
                    <a:pt x="567601" y="969543"/>
                  </a:lnTo>
                  <a:lnTo>
                    <a:pt x="586486" y="965847"/>
                  </a:lnTo>
                  <a:lnTo>
                    <a:pt x="964565" y="587870"/>
                  </a:lnTo>
                  <a:lnTo>
                    <a:pt x="968057" y="569087"/>
                  </a:lnTo>
                  <a:lnTo>
                    <a:pt x="970788" y="550164"/>
                  </a:lnTo>
                  <a:close/>
                </a:path>
                <a:path w="975360" h="975359">
                  <a:moveTo>
                    <a:pt x="975360" y="465035"/>
                  </a:moveTo>
                  <a:lnTo>
                    <a:pt x="974928" y="457809"/>
                  </a:lnTo>
                  <a:lnTo>
                    <a:pt x="973074" y="435864"/>
                  </a:lnTo>
                  <a:lnTo>
                    <a:pt x="435864" y="973086"/>
                  </a:lnTo>
                  <a:lnTo>
                    <a:pt x="457809" y="975156"/>
                  </a:lnTo>
                  <a:lnTo>
                    <a:pt x="465074" y="975360"/>
                  </a:lnTo>
                  <a:lnTo>
                    <a:pt x="975360" y="4650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3459" y="6252971"/>
              <a:ext cx="205739" cy="207264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5484876" y="2764535"/>
            <a:ext cx="6300470" cy="868680"/>
          </a:xfrm>
          <a:custGeom>
            <a:avLst/>
            <a:gdLst/>
            <a:ahLst/>
            <a:cxnLst/>
            <a:rect l="l" t="t" r="r" b="b"/>
            <a:pathLst>
              <a:path w="6300470" h="868679">
                <a:moveTo>
                  <a:pt x="6213348" y="0"/>
                </a:moveTo>
                <a:lnTo>
                  <a:pt x="86868" y="0"/>
                </a:lnTo>
                <a:lnTo>
                  <a:pt x="53042" y="6822"/>
                </a:lnTo>
                <a:lnTo>
                  <a:pt x="25431" y="25431"/>
                </a:lnTo>
                <a:lnTo>
                  <a:pt x="6822" y="53042"/>
                </a:lnTo>
                <a:lnTo>
                  <a:pt x="0" y="86867"/>
                </a:lnTo>
                <a:lnTo>
                  <a:pt x="0" y="781812"/>
                </a:lnTo>
                <a:lnTo>
                  <a:pt x="6822" y="815637"/>
                </a:lnTo>
                <a:lnTo>
                  <a:pt x="25431" y="843248"/>
                </a:lnTo>
                <a:lnTo>
                  <a:pt x="53042" y="861857"/>
                </a:lnTo>
                <a:lnTo>
                  <a:pt x="86868" y="868680"/>
                </a:lnTo>
                <a:lnTo>
                  <a:pt x="6213348" y="868680"/>
                </a:lnTo>
                <a:lnTo>
                  <a:pt x="6247173" y="861857"/>
                </a:lnTo>
                <a:lnTo>
                  <a:pt x="6274784" y="843248"/>
                </a:lnTo>
                <a:lnTo>
                  <a:pt x="6293393" y="815637"/>
                </a:lnTo>
                <a:lnTo>
                  <a:pt x="6300216" y="781812"/>
                </a:lnTo>
                <a:lnTo>
                  <a:pt x="6300216" y="86867"/>
                </a:lnTo>
                <a:lnTo>
                  <a:pt x="6293393" y="53042"/>
                </a:lnTo>
                <a:lnTo>
                  <a:pt x="6274784" y="25431"/>
                </a:lnTo>
                <a:lnTo>
                  <a:pt x="6247173" y="6822"/>
                </a:lnTo>
                <a:lnTo>
                  <a:pt x="621334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5484876" y="1159763"/>
            <a:ext cx="6300470" cy="868680"/>
            <a:chOff x="5484876" y="1159763"/>
            <a:chExt cx="6300470" cy="868680"/>
          </a:xfrm>
        </p:grpSpPr>
        <p:sp>
          <p:nvSpPr>
            <p:cNvPr id="13" name="object 13"/>
            <p:cNvSpPr/>
            <p:nvPr/>
          </p:nvSpPr>
          <p:spPr>
            <a:xfrm>
              <a:off x="9384791" y="1360931"/>
              <a:ext cx="478790" cy="478790"/>
            </a:xfrm>
            <a:custGeom>
              <a:avLst/>
              <a:gdLst/>
              <a:ahLst/>
              <a:cxnLst/>
              <a:rect l="l" t="t" r="r" b="b"/>
              <a:pathLst>
                <a:path w="478790" h="478789">
                  <a:moveTo>
                    <a:pt x="478535" y="0"/>
                  </a:moveTo>
                  <a:lnTo>
                    <a:pt x="0" y="0"/>
                  </a:lnTo>
                  <a:lnTo>
                    <a:pt x="0" y="478536"/>
                  </a:lnTo>
                  <a:lnTo>
                    <a:pt x="478535" y="478536"/>
                  </a:lnTo>
                  <a:lnTo>
                    <a:pt x="47853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84876" y="1159763"/>
              <a:ext cx="6300470" cy="868680"/>
            </a:xfrm>
            <a:custGeom>
              <a:avLst/>
              <a:gdLst/>
              <a:ahLst/>
              <a:cxnLst/>
              <a:rect l="l" t="t" r="r" b="b"/>
              <a:pathLst>
                <a:path w="6300470" h="868680">
                  <a:moveTo>
                    <a:pt x="6213348" y="0"/>
                  </a:moveTo>
                  <a:lnTo>
                    <a:pt x="86868" y="0"/>
                  </a:lnTo>
                  <a:lnTo>
                    <a:pt x="53042" y="6822"/>
                  </a:lnTo>
                  <a:lnTo>
                    <a:pt x="25431" y="25431"/>
                  </a:lnTo>
                  <a:lnTo>
                    <a:pt x="6822" y="53042"/>
                  </a:lnTo>
                  <a:lnTo>
                    <a:pt x="0" y="86868"/>
                  </a:lnTo>
                  <a:lnTo>
                    <a:pt x="0" y="781812"/>
                  </a:lnTo>
                  <a:lnTo>
                    <a:pt x="6822" y="815637"/>
                  </a:lnTo>
                  <a:lnTo>
                    <a:pt x="25431" y="843248"/>
                  </a:lnTo>
                  <a:lnTo>
                    <a:pt x="53042" y="861857"/>
                  </a:lnTo>
                  <a:lnTo>
                    <a:pt x="86868" y="868680"/>
                  </a:lnTo>
                  <a:lnTo>
                    <a:pt x="6213348" y="868680"/>
                  </a:lnTo>
                  <a:lnTo>
                    <a:pt x="6247173" y="861857"/>
                  </a:lnTo>
                  <a:lnTo>
                    <a:pt x="6274784" y="843248"/>
                  </a:lnTo>
                  <a:lnTo>
                    <a:pt x="6293393" y="815637"/>
                  </a:lnTo>
                  <a:lnTo>
                    <a:pt x="6300216" y="781812"/>
                  </a:lnTo>
                  <a:lnTo>
                    <a:pt x="6300216" y="86868"/>
                  </a:lnTo>
                  <a:lnTo>
                    <a:pt x="6293393" y="53042"/>
                  </a:lnTo>
                  <a:lnTo>
                    <a:pt x="6274784" y="25431"/>
                  </a:lnTo>
                  <a:lnTo>
                    <a:pt x="6247173" y="6822"/>
                  </a:lnTo>
                  <a:lnTo>
                    <a:pt x="62133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7004" y="1354835"/>
              <a:ext cx="478536" cy="47701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567678" y="1423161"/>
            <a:ext cx="303847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5" dirty="0">
                <a:latin typeface="Calibri"/>
                <a:cs typeface="Calibri"/>
              </a:rPr>
              <a:t>Data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collection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and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integration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484876" y="2244851"/>
            <a:ext cx="6300470" cy="868680"/>
            <a:chOff x="5484876" y="2244851"/>
            <a:chExt cx="6300470" cy="868680"/>
          </a:xfrm>
        </p:grpSpPr>
        <p:sp>
          <p:nvSpPr>
            <p:cNvPr id="18" name="object 18"/>
            <p:cNvSpPr/>
            <p:nvPr/>
          </p:nvSpPr>
          <p:spPr>
            <a:xfrm>
              <a:off x="5484876" y="2244851"/>
              <a:ext cx="6300470" cy="868680"/>
            </a:xfrm>
            <a:custGeom>
              <a:avLst/>
              <a:gdLst/>
              <a:ahLst/>
              <a:cxnLst/>
              <a:rect l="l" t="t" r="r" b="b"/>
              <a:pathLst>
                <a:path w="6300470" h="868680">
                  <a:moveTo>
                    <a:pt x="6213348" y="0"/>
                  </a:moveTo>
                  <a:lnTo>
                    <a:pt x="86868" y="0"/>
                  </a:lnTo>
                  <a:lnTo>
                    <a:pt x="53042" y="6822"/>
                  </a:lnTo>
                  <a:lnTo>
                    <a:pt x="25431" y="25431"/>
                  </a:lnTo>
                  <a:lnTo>
                    <a:pt x="6822" y="53042"/>
                  </a:lnTo>
                  <a:lnTo>
                    <a:pt x="0" y="86868"/>
                  </a:lnTo>
                  <a:lnTo>
                    <a:pt x="0" y="781812"/>
                  </a:lnTo>
                  <a:lnTo>
                    <a:pt x="6822" y="815637"/>
                  </a:lnTo>
                  <a:lnTo>
                    <a:pt x="25431" y="843248"/>
                  </a:lnTo>
                  <a:lnTo>
                    <a:pt x="53042" y="861857"/>
                  </a:lnTo>
                  <a:lnTo>
                    <a:pt x="86868" y="868680"/>
                  </a:lnTo>
                  <a:lnTo>
                    <a:pt x="6213348" y="868680"/>
                  </a:lnTo>
                  <a:lnTo>
                    <a:pt x="6247173" y="861857"/>
                  </a:lnTo>
                  <a:lnTo>
                    <a:pt x="6274784" y="843248"/>
                  </a:lnTo>
                  <a:lnTo>
                    <a:pt x="6293393" y="815637"/>
                  </a:lnTo>
                  <a:lnTo>
                    <a:pt x="6300216" y="781812"/>
                  </a:lnTo>
                  <a:lnTo>
                    <a:pt x="6300216" y="86868"/>
                  </a:lnTo>
                  <a:lnTo>
                    <a:pt x="6293393" y="53042"/>
                  </a:lnTo>
                  <a:lnTo>
                    <a:pt x="6274784" y="25431"/>
                  </a:lnTo>
                  <a:lnTo>
                    <a:pt x="6247173" y="6822"/>
                  </a:lnTo>
                  <a:lnTo>
                    <a:pt x="62133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7004" y="2439923"/>
              <a:ext cx="478536" cy="47853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567678" y="2362326"/>
            <a:ext cx="4938395" cy="60896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60"/>
              </a:spcBef>
            </a:pPr>
            <a:r>
              <a:rPr sz="1900" spc="-5" dirty="0">
                <a:latin typeface="Calibri"/>
                <a:cs typeface="Calibri"/>
              </a:rPr>
              <a:t>IoT </a:t>
            </a:r>
            <a:r>
              <a:rPr sz="1900" spc="-10" dirty="0">
                <a:latin typeface="Calibri"/>
                <a:cs typeface="Calibri"/>
              </a:rPr>
              <a:t>sensors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on </a:t>
            </a:r>
            <a:r>
              <a:rPr sz="1900" spc="-20" dirty="0">
                <a:latin typeface="Calibri"/>
                <a:cs typeface="Calibri"/>
              </a:rPr>
              <a:t>waste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bins, </a:t>
            </a:r>
            <a:r>
              <a:rPr sz="1900" spc="-5" dirty="0">
                <a:latin typeface="Calibri"/>
                <a:cs typeface="Calibri"/>
              </a:rPr>
              <a:t>weather </a:t>
            </a:r>
            <a:r>
              <a:rPr sz="1900" spc="-10" dirty="0">
                <a:latin typeface="Calibri"/>
                <a:cs typeface="Calibri"/>
              </a:rPr>
              <a:t>data,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historical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waste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collection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data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484876" y="3331464"/>
            <a:ext cx="6300470" cy="868680"/>
            <a:chOff x="5484876" y="3331464"/>
            <a:chExt cx="6300470" cy="868680"/>
          </a:xfrm>
        </p:grpSpPr>
        <p:sp>
          <p:nvSpPr>
            <p:cNvPr id="22" name="object 22"/>
            <p:cNvSpPr/>
            <p:nvPr/>
          </p:nvSpPr>
          <p:spPr>
            <a:xfrm>
              <a:off x="5484876" y="3331464"/>
              <a:ext cx="6300470" cy="868680"/>
            </a:xfrm>
            <a:custGeom>
              <a:avLst/>
              <a:gdLst/>
              <a:ahLst/>
              <a:cxnLst/>
              <a:rect l="l" t="t" r="r" b="b"/>
              <a:pathLst>
                <a:path w="6300470" h="868679">
                  <a:moveTo>
                    <a:pt x="6213348" y="0"/>
                  </a:moveTo>
                  <a:lnTo>
                    <a:pt x="86868" y="0"/>
                  </a:lnTo>
                  <a:lnTo>
                    <a:pt x="53042" y="6822"/>
                  </a:lnTo>
                  <a:lnTo>
                    <a:pt x="25431" y="25431"/>
                  </a:lnTo>
                  <a:lnTo>
                    <a:pt x="6822" y="53042"/>
                  </a:lnTo>
                  <a:lnTo>
                    <a:pt x="0" y="86868"/>
                  </a:lnTo>
                  <a:lnTo>
                    <a:pt x="0" y="781812"/>
                  </a:lnTo>
                  <a:lnTo>
                    <a:pt x="6822" y="815637"/>
                  </a:lnTo>
                  <a:lnTo>
                    <a:pt x="25431" y="843248"/>
                  </a:lnTo>
                  <a:lnTo>
                    <a:pt x="53042" y="861857"/>
                  </a:lnTo>
                  <a:lnTo>
                    <a:pt x="86868" y="868680"/>
                  </a:lnTo>
                  <a:lnTo>
                    <a:pt x="6213348" y="868680"/>
                  </a:lnTo>
                  <a:lnTo>
                    <a:pt x="6247173" y="861857"/>
                  </a:lnTo>
                  <a:lnTo>
                    <a:pt x="6274784" y="843248"/>
                  </a:lnTo>
                  <a:lnTo>
                    <a:pt x="6293393" y="815637"/>
                  </a:lnTo>
                  <a:lnTo>
                    <a:pt x="6300216" y="781812"/>
                  </a:lnTo>
                  <a:lnTo>
                    <a:pt x="6300216" y="86868"/>
                  </a:lnTo>
                  <a:lnTo>
                    <a:pt x="6293393" y="53042"/>
                  </a:lnTo>
                  <a:lnTo>
                    <a:pt x="6274784" y="25431"/>
                  </a:lnTo>
                  <a:lnTo>
                    <a:pt x="6247173" y="6822"/>
                  </a:lnTo>
                  <a:lnTo>
                    <a:pt x="62133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47004" y="3526536"/>
              <a:ext cx="478536" cy="478536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484876" y="4416552"/>
            <a:ext cx="6300470" cy="870585"/>
            <a:chOff x="5484876" y="4416552"/>
            <a:chExt cx="6300470" cy="870585"/>
          </a:xfrm>
        </p:grpSpPr>
        <p:sp>
          <p:nvSpPr>
            <p:cNvPr id="25" name="object 25"/>
            <p:cNvSpPr/>
            <p:nvPr/>
          </p:nvSpPr>
          <p:spPr>
            <a:xfrm>
              <a:off x="5484876" y="4416552"/>
              <a:ext cx="6300470" cy="870585"/>
            </a:xfrm>
            <a:custGeom>
              <a:avLst/>
              <a:gdLst/>
              <a:ahLst/>
              <a:cxnLst/>
              <a:rect l="l" t="t" r="r" b="b"/>
              <a:pathLst>
                <a:path w="6300470" h="870585">
                  <a:moveTo>
                    <a:pt x="6213221" y="0"/>
                  </a:moveTo>
                  <a:lnTo>
                    <a:pt x="86995" y="0"/>
                  </a:lnTo>
                  <a:lnTo>
                    <a:pt x="53149" y="6842"/>
                  </a:lnTo>
                  <a:lnTo>
                    <a:pt x="25495" y="25495"/>
                  </a:lnTo>
                  <a:lnTo>
                    <a:pt x="6842" y="53149"/>
                  </a:lnTo>
                  <a:lnTo>
                    <a:pt x="0" y="86995"/>
                  </a:lnTo>
                  <a:lnTo>
                    <a:pt x="0" y="783209"/>
                  </a:lnTo>
                  <a:lnTo>
                    <a:pt x="6842" y="817054"/>
                  </a:lnTo>
                  <a:lnTo>
                    <a:pt x="25495" y="844708"/>
                  </a:lnTo>
                  <a:lnTo>
                    <a:pt x="53149" y="863361"/>
                  </a:lnTo>
                  <a:lnTo>
                    <a:pt x="86995" y="870204"/>
                  </a:lnTo>
                  <a:lnTo>
                    <a:pt x="6213221" y="870204"/>
                  </a:lnTo>
                  <a:lnTo>
                    <a:pt x="6247066" y="863361"/>
                  </a:lnTo>
                  <a:lnTo>
                    <a:pt x="6274720" y="844708"/>
                  </a:lnTo>
                  <a:lnTo>
                    <a:pt x="6293373" y="817054"/>
                  </a:lnTo>
                  <a:lnTo>
                    <a:pt x="6300216" y="783209"/>
                  </a:lnTo>
                  <a:lnTo>
                    <a:pt x="6300216" y="86995"/>
                  </a:lnTo>
                  <a:lnTo>
                    <a:pt x="6293373" y="53149"/>
                  </a:lnTo>
                  <a:lnTo>
                    <a:pt x="6274720" y="25495"/>
                  </a:lnTo>
                  <a:lnTo>
                    <a:pt x="6247066" y="6842"/>
                  </a:lnTo>
                  <a:lnTo>
                    <a:pt x="621322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47004" y="4613148"/>
              <a:ext cx="478536" cy="477012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6567678" y="3595878"/>
            <a:ext cx="5098415" cy="1547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5" dirty="0">
                <a:latin typeface="Calibri"/>
                <a:cs typeface="Calibri"/>
              </a:rPr>
              <a:t>Backend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component: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5" dirty="0">
                <a:latin typeface="Calibri"/>
                <a:cs typeface="Calibri"/>
              </a:rPr>
              <a:t>Integrated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dataset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900" spc="-5" dirty="0">
                <a:latin typeface="Calibri"/>
                <a:cs typeface="Calibri"/>
              </a:rPr>
              <a:t>Machine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learning</a:t>
            </a:r>
            <a:r>
              <a:rPr sz="1900" spc="3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algorithms</a:t>
            </a:r>
            <a:r>
              <a:rPr sz="1900" spc="3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for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route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and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schedule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00" spc="-10" dirty="0">
                <a:latin typeface="Calibri"/>
                <a:cs typeface="Calibri"/>
              </a:rPr>
              <a:t>optimization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439" y="2470404"/>
            <a:ext cx="1025652" cy="1056132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196136" y="2375154"/>
            <a:ext cx="3532504" cy="1092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500" spc="-55" dirty="0">
                <a:solidFill>
                  <a:srgbClr val="FFFFFF"/>
                </a:solidFill>
                <a:latin typeface="Times New Roman"/>
                <a:cs typeface="Times New Roman"/>
              </a:rPr>
              <a:t>Waste</a:t>
            </a:r>
            <a:r>
              <a:rPr sz="35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FFFFFF"/>
                </a:solidFill>
                <a:latin typeface="Times New Roman"/>
                <a:cs typeface="Times New Roman"/>
              </a:rPr>
              <a:t>Management </a:t>
            </a:r>
            <a:r>
              <a:rPr sz="3500" spc="-8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FFFFFF"/>
                </a:solidFill>
                <a:latin typeface="Times New Roman"/>
                <a:cs typeface="Times New Roman"/>
              </a:rPr>
              <a:t>MVP</a:t>
            </a:r>
            <a:r>
              <a:rPr sz="3500" spc="-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FFFFFF"/>
                </a:solidFill>
                <a:latin typeface="Times New Roman"/>
                <a:cs typeface="Times New Roman"/>
              </a:rPr>
              <a:t>Components:</a:t>
            </a:r>
            <a:endParaRPr sz="3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1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63544" y="528065"/>
            <a:ext cx="57613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</a:rPr>
              <a:t>Minimum</a:t>
            </a:r>
            <a:r>
              <a:rPr sz="3200" spc="-90" dirty="0">
                <a:solidFill>
                  <a:srgbClr val="FFFFFF"/>
                </a:solidFill>
              </a:rPr>
              <a:t> </a:t>
            </a:r>
            <a:r>
              <a:rPr sz="3200" spc="-20" dirty="0">
                <a:solidFill>
                  <a:srgbClr val="FFFFFF"/>
                </a:solidFill>
              </a:rPr>
              <a:t>Viable</a:t>
            </a:r>
            <a:r>
              <a:rPr sz="3200" spc="-10" dirty="0">
                <a:solidFill>
                  <a:srgbClr val="FFFFFF"/>
                </a:solidFill>
              </a:rPr>
              <a:t> Product</a:t>
            </a:r>
            <a:r>
              <a:rPr sz="3200" spc="-45" dirty="0">
                <a:solidFill>
                  <a:srgbClr val="FFFFFF"/>
                </a:solidFill>
              </a:rPr>
              <a:t> </a:t>
            </a:r>
            <a:r>
              <a:rPr sz="3200" dirty="0">
                <a:solidFill>
                  <a:srgbClr val="FFFFFF"/>
                </a:solidFill>
              </a:rPr>
              <a:t>(MVP)</a:t>
            </a:r>
            <a:endParaRPr sz="3200"/>
          </a:p>
        </p:txBody>
      </p:sp>
      <p:grpSp>
        <p:nvGrpSpPr>
          <p:cNvPr id="4" name="object 4"/>
          <p:cNvGrpSpPr/>
          <p:nvPr/>
        </p:nvGrpSpPr>
        <p:grpSpPr>
          <a:xfrm>
            <a:off x="5183123" y="1674876"/>
            <a:ext cx="6730365" cy="4750435"/>
            <a:chOff x="5183123" y="1674876"/>
            <a:chExt cx="6730365" cy="4750435"/>
          </a:xfrm>
        </p:grpSpPr>
        <p:sp>
          <p:nvSpPr>
            <p:cNvPr id="5" name="object 5"/>
            <p:cNvSpPr/>
            <p:nvPr/>
          </p:nvSpPr>
          <p:spPr>
            <a:xfrm>
              <a:off x="5183123" y="1674876"/>
              <a:ext cx="6730365" cy="792480"/>
            </a:xfrm>
            <a:custGeom>
              <a:avLst/>
              <a:gdLst/>
              <a:ahLst/>
              <a:cxnLst/>
              <a:rect l="l" t="t" r="r" b="b"/>
              <a:pathLst>
                <a:path w="6730365" h="792480">
                  <a:moveTo>
                    <a:pt x="6650735" y="0"/>
                  </a:moveTo>
                  <a:lnTo>
                    <a:pt x="79248" y="0"/>
                  </a:lnTo>
                  <a:lnTo>
                    <a:pt x="48381" y="6221"/>
                  </a:lnTo>
                  <a:lnTo>
                    <a:pt x="23193" y="23193"/>
                  </a:lnTo>
                  <a:lnTo>
                    <a:pt x="6221" y="48381"/>
                  </a:lnTo>
                  <a:lnTo>
                    <a:pt x="0" y="79248"/>
                  </a:lnTo>
                  <a:lnTo>
                    <a:pt x="0" y="713232"/>
                  </a:lnTo>
                  <a:lnTo>
                    <a:pt x="6221" y="744098"/>
                  </a:lnTo>
                  <a:lnTo>
                    <a:pt x="23193" y="769286"/>
                  </a:lnTo>
                  <a:lnTo>
                    <a:pt x="48381" y="786258"/>
                  </a:lnTo>
                  <a:lnTo>
                    <a:pt x="79248" y="792479"/>
                  </a:lnTo>
                  <a:lnTo>
                    <a:pt x="6650735" y="792479"/>
                  </a:lnTo>
                  <a:lnTo>
                    <a:pt x="6681602" y="786258"/>
                  </a:lnTo>
                  <a:lnTo>
                    <a:pt x="6706790" y="769286"/>
                  </a:lnTo>
                  <a:lnTo>
                    <a:pt x="6723762" y="744098"/>
                  </a:lnTo>
                  <a:lnTo>
                    <a:pt x="6729983" y="713232"/>
                  </a:lnTo>
                  <a:lnTo>
                    <a:pt x="6729983" y="79248"/>
                  </a:lnTo>
                  <a:lnTo>
                    <a:pt x="6723762" y="48381"/>
                  </a:lnTo>
                  <a:lnTo>
                    <a:pt x="6706790" y="23193"/>
                  </a:lnTo>
                  <a:lnTo>
                    <a:pt x="6681602" y="6221"/>
                  </a:lnTo>
                  <a:lnTo>
                    <a:pt x="6650735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2391" y="1853184"/>
              <a:ext cx="435863" cy="43586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22391" y="1853184"/>
              <a:ext cx="436245" cy="436245"/>
            </a:xfrm>
            <a:custGeom>
              <a:avLst/>
              <a:gdLst/>
              <a:ahLst/>
              <a:cxnLst/>
              <a:rect l="l" t="t" r="r" b="b"/>
              <a:pathLst>
                <a:path w="436245" h="436244">
                  <a:moveTo>
                    <a:pt x="0" y="435863"/>
                  </a:moveTo>
                  <a:lnTo>
                    <a:pt x="435863" y="435863"/>
                  </a:lnTo>
                  <a:lnTo>
                    <a:pt x="435863" y="0"/>
                  </a:lnTo>
                  <a:lnTo>
                    <a:pt x="0" y="0"/>
                  </a:lnTo>
                  <a:lnTo>
                    <a:pt x="0" y="435863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83123" y="2665476"/>
              <a:ext cx="6730365" cy="791210"/>
            </a:xfrm>
            <a:custGeom>
              <a:avLst/>
              <a:gdLst/>
              <a:ahLst/>
              <a:cxnLst/>
              <a:rect l="l" t="t" r="r" b="b"/>
              <a:pathLst>
                <a:path w="6730365" h="791210">
                  <a:moveTo>
                    <a:pt x="6650862" y="0"/>
                  </a:moveTo>
                  <a:lnTo>
                    <a:pt x="79121" y="0"/>
                  </a:lnTo>
                  <a:lnTo>
                    <a:pt x="48327" y="6219"/>
                  </a:lnTo>
                  <a:lnTo>
                    <a:pt x="23177" y="23177"/>
                  </a:lnTo>
                  <a:lnTo>
                    <a:pt x="6219" y="48327"/>
                  </a:lnTo>
                  <a:lnTo>
                    <a:pt x="0" y="79121"/>
                  </a:lnTo>
                  <a:lnTo>
                    <a:pt x="0" y="711835"/>
                  </a:lnTo>
                  <a:lnTo>
                    <a:pt x="6219" y="742628"/>
                  </a:lnTo>
                  <a:lnTo>
                    <a:pt x="23177" y="767778"/>
                  </a:lnTo>
                  <a:lnTo>
                    <a:pt x="48327" y="784736"/>
                  </a:lnTo>
                  <a:lnTo>
                    <a:pt x="79121" y="790956"/>
                  </a:lnTo>
                  <a:lnTo>
                    <a:pt x="6650862" y="790956"/>
                  </a:lnTo>
                  <a:lnTo>
                    <a:pt x="6681656" y="784736"/>
                  </a:lnTo>
                  <a:lnTo>
                    <a:pt x="6706806" y="767778"/>
                  </a:lnTo>
                  <a:lnTo>
                    <a:pt x="6723764" y="742628"/>
                  </a:lnTo>
                  <a:lnTo>
                    <a:pt x="6729983" y="711835"/>
                  </a:lnTo>
                  <a:lnTo>
                    <a:pt x="6729983" y="79121"/>
                  </a:lnTo>
                  <a:lnTo>
                    <a:pt x="6723764" y="48327"/>
                  </a:lnTo>
                  <a:lnTo>
                    <a:pt x="6706806" y="23177"/>
                  </a:lnTo>
                  <a:lnTo>
                    <a:pt x="6681656" y="6219"/>
                  </a:lnTo>
                  <a:lnTo>
                    <a:pt x="665086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2391" y="2843784"/>
              <a:ext cx="435863" cy="43433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422391" y="2843784"/>
              <a:ext cx="436245" cy="434340"/>
            </a:xfrm>
            <a:custGeom>
              <a:avLst/>
              <a:gdLst/>
              <a:ahLst/>
              <a:cxnLst/>
              <a:rect l="l" t="t" r="r" b="b"/>
              <a:pathLst>
                <a:path w="436245" h="434339">
                  <a:moveTo>
                    <a:pt x="0" y="434339"/>
                  </a:moveTo>
                  <a:lnTo>
                    <a:pt x="435863" y="434339"/>
                  </a:lnTo>
                  <a:lnTo>
                    <a:pt x="435863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83123" y="3654552"/>
              <a:ext cx="6730365" cy="792480"/>
            </a:xfrm>
            <a:custGeom>
              <a:avLst/>
              <a:gdLst/>
              <a:ahLst/>
              <a:cxnLst/>
              <a:rect l="l" t="t" r="r" b="b"/>
              <a:pathLst>
                <a:path w="6730365" h="792479">
                  <a:moveTo>
                    <a:pt x="6650735" y="0"/>
                  </a:moveTo>
                  <a:lnTo>
                    <a:pt x="79248" y="0"/>
                  </a:lnTo>
                  <a:lnTo>
                    <a:pt x="48381" y="6221"/>
                  </a:lnTo>
                  <a:lnTo>
                    <a:pt x="23193" y="23193"/>
                  </a:lnTo>
                  <a:lnTo>
                    <a:pt x="6221" y="48381"/>
                  </a:lnTo>
                  <a:lnTo>
                    <a:pt x="0" y="79248"/>
                  </a:lnTo>
                  <a:lnTo>
                    <a:pt x="0" y="713232"/>
                  </a:lnTo>
                  <a:lnTo>
                    <a:pt x="6221" y="744098"/>
                  </a:lnTo>
                  <a:lnTo>
                    <a:pt x="23193" y="769286"/>
                  </a:lnTo>
                  <a:lnTo>
                    <a:pt x="48381" y="786258"/>
                  </a:lnTo>
                  <a:lnTo>
                    <a:pt x="79248" y="792480"/>
                  </a:lnTo>
                  <a:lnTo>
                    <a:pt x="6650735" y="792480"/>
                  </a:lnTo>
                  <a:lnTo>
                    <a:pt x="6681602" y="786258"/>
                  </a:lnTo>
                  <a:lnTo>
                    <a:pt x="6706790" y="769286"/>
                  </a:lnTo>
                  <a:lnTo>
                    <a:pt x="6723762" y="744098"/>
                  </a:lnTo>
                  <a:lnTo>
                    <a:pt x="6729983" y="713232"/>
                  </a:lnTo>
                  <a:lnTo>
                    <a:pt x="6729983" y="79248"/>
                  </a:lnTo>
                  <a:lnTo>
                    <a:pt x="6723762" y="48381"/>
                  </a:lnTo>
                  <a:lnTo>
                    <a:pt x="6706790" y="23193"/>
                  </a:lnTo>
                  <a:lnTo>
                    <a:pt x="6681602" y="6221"/>
                  </a:lnTo>
                  <a:lnTo>
                    <a:pt x="6650735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2391" y="3832860"/>
              <a:ext cx="435863" cy="43586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422391" y="3832860"/>
              <a:ext cx="436245" cy="436245"/>
            </a:xfrm>
            <a:custGeom>
              <a:avLst/>
              <a:gdLst/>
              <a:ahLst/>
              <a:cxnLst/>
              <a:rect l="l" t="t" r="r" b="b"/>
              <a:pathLst>
                <a:path w="436245" h="436245">
                  <a:moveTo>
                    <a:pt x="0" y="435863"/>
                  </a:moveTo>
                  <a:lnTo>
                    <a:pt x="435863" y="435863"/>
                  </a:lnTo>
                  <a:lnTo>
                    <a:pt x="435863" y="0"/>
                  </a:lnTo>
                  <a:lnTo>
                    <a:pt x="0" y="0"/>
                  </a:lnTo>
                  <a:lnTo>
                    <a:pt x="0" y="435863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83123" y="4643627"/>
              <a:ext cx="6730365" cy="792480"/>
            </a:xfrm>
            <a:custGeom>
              <a:avLst/>
              <a:gdLst/>
              <a:ahLst/>
              <a:cxnLst/>
              <a:rect l="l" t="t" r="r" b="b"/>
              <a:pathLst>
                <a:path w="6730365" h="792479">
                  <a:moveTo>
                    <a:pt x="6650735" y="0"/>
                  </a:moveTo>
                  <a:lnTo>
                    <a:pt x="79248" y="0"/>
                  </a:lnTo>
                  <a:lnTo>
                    <a:pt x="48381" y="6221"/>
                  </a:lnTo>
                  <a:lnTo>
                    <a:pt x="23193" y="23193"/>
                  </a:lnTo>
                  <a:lnTo>
                    <a:pt x="6221" y="48381"/>
                  </a:lnTo>
                  <a:lnTo>
                    <a:pt x="0" y="79248"/>
                  </a:lnTo>
                  <a:lnTo>
                    <a:pt x="0" y="713232"/>
                  </a:lnTo>
                  <a:lnTo>
                    <a:pt x="6221" y="744098"/>
                  </a:lnTo>
                  <a:lnTo>
                    <a:pt x="23193" y="769286"/>
                  </a:lnTo>
                  <a:lnTo>
                    <a:pt x="48381" y="786258"/>
                  </a:lnTo>
                  <a:lnTo>
                    <a:pt x="79248" y="792480"/>
                  </a:lnTo>
                  <a:lnTo>
                    <a:pt x="6650735" y="792480"/>
                  </a:lnTo>
                  <a:lnTo>
                    <a:pt x="6681602" y="786258"/>
                  </a:lnTo>
                  <a:lnTo>
                    <a:pt x="6706790" y="769286"/>
                  </a:lnTo>
                  <a:lnTo>
                    <a:pt x="6723762" y="744098"/>
                  </a:lnTo>
                  <a:lnTo>
                    <a:pt x="6729983" y="713232"/>
                  </a:lnTo>
                  <a:lnTo>
                    <a:pt x="6729983" y="79248"/>
                  </a:lnTo>
                  <a:lnTo>
                    <a:pt x="6723762" y="48381"/>
                  </a:lnTo>
                  <a:lnTo>
                    <a:pt x="6706790" y="23193"/>
                  </a:lnTo>
                  <a:lnTo>
                    <a:pt x="6681602" y="6221"/>
                  </a:lnTo>
                  <a:lnTo>
                    <a:pt x="6650735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2391" y="4821936"/>
              <a:ext cx="435863" cy="43586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422391" y="4821936"/>
              <a:ext cx="436245" cy="436245"/>
            </a:xfrm>
            <a:custGeom>
              <a:avLst/>
              <a:gdLst/>
              <a:ahLst/>
              <a:cxnLst/>
              <a:rect l="l" t="t" r="r" b="b"/>
              <a:pathLst>
                <a:path w="436245" h="436245">
                  <a:moveTo>
                    <a:pt x="0" y="435863"/>
                  </a:moveTo>
                  <a:lnTo>
                    <a:pt x="435863" y="435863"/>
                  </a:lnTo>
                  <a:lnTo>
                    <a:pt x="435863" y="0"/>
                  </a:lnTo>
                  <a:lnTo>
                    <a:pt x="0" y="0"/>
                  </a:lnTo>
                  <a:lnTo>
                    <a:pt x="0" y="435863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83123" y="5634228"/>
              <a:ext cx="6730365" cy="791210"/>
            </a:xfrm>
            <a:custGeom>
              <a:avLst/>
              <a:gdLst/>
              <a:ahLst/>
              <a:cxnLst/>
              <a:rect l="l" t="t" r="r" b="b"/>
              <a:pathLst>
                <a:path w="6730365" h="791210">
                  <a:moveTo>
                    <a:pt x="6650862" y="0"/>
                  </a:moveTo>
                  <a:lnTo>
                    <a:pt x="79121" y="0"/>
                  </a:lnTo>
                  <a:lnTo>
                    <a:pt x="48327" y="6215"/>
                  </a:lnTo>
                  <a:lnTo>
                    <a:pt x="23177" y="23164"/>
                  </a:lnTo>
                  <a:lnTo>
                    <a:pt x="6219" y="48306"/>
                  </a:lnTo>
                  <a:lnTo>
                    <a:pt x="0" y="79095"/>
                  </a:lnTo>
                  <a:lnTo>
                    <a:pt x="0" y="711860"/>
                  </a:lnTo>
                  <a:lnTo>
                    <a:pt x="6219" y="742649"/>
                  </a:lnTo>
                  <a:lnTo>
                    <a:pt x="23177" y="767791"/>
                  </a:lnTo>
                  <a:lnTo>
                    <a:pt x="48327" y="784740"/>
                  </a:lnTo>
                  <a:lnTo>
                    <a:pt x="79121" y="790956"/>
                  </a:lnTo>
                  <a:lnTo>
                    <a:pt x="6650862" y="790956"/>
                  </a:lnTo>
                  <a:lnTo>
                    <a:pt x="6681656" y="784740"/>
                  </a:lnTo>
                  <a:lnTo>
                    <a:pt x="6706806" y="767791"/>
                  </a:lnTo>
                  <a:lnTo>
                    <a:pt x="6723764" y="742649"/>
                  </a:lnTo>
                  <a:lnTo>
                    <a:pt x="6729983" y="711860"/>
                  </a:lnTo>
                  <a:lnTo>
                    <a:pt x="6729983" y="79095"/>
                  </a:lnTo>
                  <a:lnTo>
                    <a:pt x="6723764" y="48306"/>
                  </a:lnTo>
                  <a:lnTo>
                    <a:pt x="6706806" y="23164"/>
                  </a:lnTo>
                  <a:lnTo>
                    <a:pt x="6681656" y="6215"/>
                  </a:lnTo>
                  <a:lnTo>
                    <a:pt x="665086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2391" y="5812535"/>
              <a:ext cx="435863" cy="43433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422391" y="5812535"/>
              <a:ext cx="436245" cy="434340"/>
            </a:xfrm>
            <a:custGeom>
              <a:avLst/>
              <a:gdLst/>
              <a:ahLst/>
              <a:cxnLst/>
              <a:rect l="l" t="t" r="r" b="b"/>
              <a:pathLst>
                <a:path w="436245" h="434339">
                  <a:moveTo>
                    <a:pt x="0" y="434339"/>
                  </a:moveTo>
                  <a:lnTo>
                    <a:pt x="435863" y="434339"/>
                  </a:lnTo>
                  <a:lnTo>
                    <a:pt x="435863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22595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Data</a:t>
            </a:r>
            <a:r>
              <a:rPr spc="15" dirty="0"/>
              <a:t> </a:t>
            </a:r>
            <a:r>
              <a:rPr spc="-5" dirty="0"/>
              <a:t>ingestion from</a:t>
            </a:r>
            <a:r>
              <a:rPr spc="10" dirty="0"/>
              <a:t> </a:t>
            </a:r>
            <a:r>
              <a:rPr spc="-5" dirty="0"/>
              <a:t>IoT</a:t>
            </a:r>
            <a:r>
              <a:rPr spc="-15" dirty="0"/>
              <a:t> </a:t>
            </a:r>
            <a:r>
              <a:rPr spc="-5" dirty="0"/>
              <a:t>sensors,</a:t>
            </a:r>
            <a:r>
              <a:rPr dirty="0"/>
              <a:t> </a:t>
            </a:r>
            <a:r>
              <a:rPr spc="-5" dirty="0"/>
              <a:t>weather</a:t>
            </a:r>
            <a:r>
              <a:rPr spc="25" dirty="0"/>
              <a:t> </a:t>
            </a:r>
            <a:r>
              <a:rPr spc="-5" dirty="0"/>
              <a:t>data,</a:t>
            </a:r>
            <a:r>
              <a:rPr spc="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historical</a:t>
            </a:r>
            <a:r>
              <a:rPr spc="10" dirty="0"/>
              <a:t> </a:t>
            </a:r>
            <a:r>
              <a:rPr spc="-5" dirty="0"/>
              <a:t>data</a:t>
            </a:r>
          </a:p>
          <a:p>
            <a:pPr marL="5509895">
              <a:lnSpc>
                <a:spcPct val="100000"/>
              </a:lnSpc>
            </a:pPr>
            <a:endParaRPr sz="1700"/>
          </a:p>
          <a:p>
            <a:pPr marL="5509895">
              <a:lnSpc>
                <a:spcPct val="100000"/>
              </a:lnSpc>
              <a:spcBef>
                <a:spcPts val="45"/>
              </a:spcBef>
            </a:pPr>
            <a:endParaRPr sz="2350"/>
          </a:p>
          <a:p>
            <a:pPr marL="5522595">
              <a:lnSpc>
                <a:spcPts val="2120"/>
              </a:lnSpc>
            </a:pPr>
            <a:r>
              <a:rPr sz="1800" dirty="0"/>
              <a:t>Machine</a:t>
            </a:r>
            <a:r>
              <a:rPr sz="1800" spc="-25" dirty="0"/>
              <a:t> </a:t>
            </a:r>
            <a:r>
              <a:rPr sz="1800" dirty="0"/>
              <a:t>Learning</a:t>
            </a:r>
            <a:r>
              <a:rPr sz="1800" spc="-25" dirty="0"/>
              <a:t> </a:t>
            </a:r>
            <a:r>
              <a:rPr sz="1800" dirty="0"/>
              <a:t>for</a:t>
            </a:r>
            <a:r>
              <a:rPr sz="1800" spc="-5" dirty="0"/>
              <a:t> </a:t>
            </a:r>
            <a:r>
              <a:rPr sz="1800" dirty="0"/>
              <a:t>Optimization:</a:t>
            </a:r>
            <a:r>
              <a:rPr sz="1800" spc="-40" dirty="0"/>
              <a:t> </a:t>
            </a:r>
            <a:r>
              <a:rPr sz="1800" spc="-5" dirty="0"/>
              <a:t>Using </a:t>
            </a:r>
            <a:r>
              <a:rPr sz="1800" dirty="0"/>
              <a:t>algorithms</a:t>
            </a:r>
            <a:r>
              <a:rPr sz="1800" spc="-20" dirty="0"/>
              <a:t> </a:t>
            </a:r>
            <a:r>
              <a:rPr sz="1800" dirty="0"/>
              <a:t>for</a:t>
            </a:r>
            <a:endParaRPr sz="1800"/>
          </a:p>
          <a:p>
            <a:pPr marL="5522595">
              <a:lnSpc>
                <a:spcPts val="2120"/>
              </a:lnSpc>
            </a:pPr>
            <a:r>
              <a:rPr sz="1800" spc="-5" dirty="0"/>
              <a:t>efficient</a:t>
            </a:r>
            <a:r>
              <a:rPr sz="1800" spc="-50" dirty="0"/>
              <a:t> </a:t>
            </a:r>
            <a:r>
              <a:rPr sz="1800" dirty="0"/>
              <a:t>resource</a:t>
            </a:r>
            <a:r>
              <a:rPr sz="1800" spc="-20" dirty="0"/>
              <a:t> </a:t>
            </a:r>
            <a:r>
              <a:rPr sz="1800" dirty="0"/>
              <a:t>allocation.</a:t>
            </a:r>
            <a:endParaRPr sz="1800"/>
          </a:p>
          <a:p>
            <a:pPr marL="5509895">
              <a:lnSpc>
                <a:spcPct val="100000"/>
              </a:lnSpc>
            </a:pPr>
            <a:endParaRPr sz="2000"/>
          </a:p>
          <a:p>
            <a:pPr marL="5509895">
              <a:lnSpc>
                <a:spcPct val="100000"/>
              </a:lnSpc>
              <a:spcBef>
                <a:spcPts val="50"/>
              </a:spcBef>
            </a:pPr>
            <a:endParaRPr sz="1950"/>
          </a:p>
          <a:p>
            <a:pPr marL="5522595">
              <a:lnSpc>
                <a:spcPct val="100000"/>
              </a:lnSpc>
            </a:pPr>
            <a:r>
              <a:rPr sz="1800" spc="-5" dirty="0"/>
              <a:t>User-friendly</a:t>
            </a:r>
            <a:r>
              <a:rPr sz="1800" dirty="0"/>
              <a:t> </a:t>
            </a:r>
            <a:r>
              <a:rPr sz="1800" spc="-5" dirty="0"/>
              <a:t>dashboard</a:t>
            </a:r>
            <a:r>
              <a:rPr sz="1800" spc="10" dirty="0"/>
              <a:t> </a:t>
            </a:r>
            <a:r>
              <a:rPr sz="1800" spc="-5" dirty="0"/>
              <a:t>for</a:t>
            </a:r>
            <a:r>
              <a:rPr sz="1800" spc="5" dirty="0"/>
              <a:t> </a:t>
            </a:r>
            <a:r>
              <a:rPr sz="1800" spc="-5" dirty="0"/>
              <a:t>waste</a:t>
            </a:r>
            <a:r>
              <a:rPr sz="1800" spc="5" dirty="0"/>
              <a:t> </a:t>
            </a:r>
            <a:r>
              <a:rPr sz="1800" spc="-5" dirty="0"/>
              <a:t>management</a:t>
            </a:r>
            <a:r>
              <a:rPr sz="1800" spc="10" dirty="0"/>
              <a:t> </a:t>
            </a:r>
            <a:r>
              <a:rPr sz="1800" spc="-5" dirty="0"/>
              <a:t>personnel</a:t>
            </a:r>
            <a:endParaRPr sz="1800"/>
          </a:p>
          <a:p>
            <a:pPr marL="5509895">
              <a:lnSpc>
                <a:spcPct val="100000"/>
              </a:lnSpc>
            </a:pPr>
            <a:endParaRPr sz="2000"/>
          </a:p>
          <a:p>
            <a:pPr marL="5509895">
              <a:lnSpc>
                <a:spcPct val="100000"/>
              </a:lnSpc>
              <a:spcBef>
                <a:spcPts val="20"/>
              </a:spcBef>
            </a:pPr>
            <a:endParaRPr sz="2100"/>
          </a:p>
          <a:p>
            <a:pPr marL="5522595" marR="418465">
              <a:lnSpc>
                <a:spcPts val="2080"/>
              </a:lnSpc>
            </a:pPr>
            <a:r>
              <a:rPr sz="1800" spc="-10" dirty="0"/>
              <a:t>Visualization</a:t>
            </a:r>
            <a:r>
              <a:rPr sz="1800" spc="-45" dirty="0"/>
              <a:t> </a:t>
            </a:r>
            <a:r>
              <a:rPr sz="1800" spc="-25" dirty="0"/>
              <a:t>Tools:</a:t>
            </a:r>
            <a:r>
              <a:rPr sz="1800" spc="-105" dirty="0"/>
              <a:t> </a:t>
            </a:r>
            <a:r>
              <a:rPr sz="1800" spc="-5" dirty="0"/>
              <a:t>Assisting</a:t>
            </a:r>
            <a:r>
              <a:rPr sz="1800" spc="20" dirty="0"/>
              <a:t> </a:t>
            </a:r>
            <a:r>
              <a:rPr sz="1800" dirty="0"/>
              <a:t>city</a:t>
            </a:r>
            <a:r>
              <a:rPr sz="1800" spc="-5" dirty="0"/>
              <a:t> waste</a:t>
            </a:r>
            <a:r>
              <a:rPr sz="1800" spc="10" dirty="0"/>
              <a:t> </a:t>
            </a:r>
            <a:r>
              <a:rPr sz="1800" spc="-5" dirty="0"/>
              <a:t>management </a:t>
            </a:r>
            <a:r>
              <a:rPr sz="1800" spc="-434" dirty="0"/>
              <a:t> </a:t>
            </a:r>
            <a:r>
              <a:rPr sz="1800" dirty="0"/>
              <a:t>administrators.</a:t>
            </a:r>
            <a:endParaRPr sz="1800"/>
          </a:p>
          <a:p>
            <a:pPr marL="5509895">
              <a:lnSpc>
                <a:spcPct val="100000"/>
              </a:lnSpc>
              <a:spcBef>
                <a:spcPts val="30"/>
              </a:spcBef>
            </a:pPr>
            <a:endParaRPr sz="2700"/>
          </a:p>
          <a:p>
            <a:pPr marL="5522595">
              <a:lnSpc>
                <a:spcPct val="100000"/>
              </a:lnSpc>
            </a:pPr>
            <a:r>
              <a:rPr sz="1800" spc="-5" dirty="0"/>
              <a:t>Data storage</a:t>
            </a:r>
            <a:r>
              <a:rPr sz="1800" spc="-20" dirty="0"/>
              <a:t> </a:t>
            </a:r>
            <a:r>
              <a:rPr sz="1800" spc="-5" dirty="0"/>
              <a:t>and</a:t>
            </a:r>
            <a:r>
              <a:rPr sz="1800" dirty="0"/>
              <a:t> security:</a:t>
            </a:r>
            <a:endParaRPr sz="1800"/>
          </a:p>
          <a:p>
            <a:pPr marL="5522595">
              <a:lnSpc>
                <a:spcPct val="100000"/>
              </a:lnSpc>
              <a:spcBef>
                <a:spcPts val="635"/>
              </a:spcBef>
            </a:pPr>
            <a:r>
              <a:rPr sz="1800" dirty="0"/>
              <a:t>Integration</a:t>
            </a:r>
            <a:r>
              <a:rPr sz="1800" spc="-35" dirty="0"/>
              <a:t> </a:t>
            </a:r>
            <a:r>
              <a:rPr sz="1800" dirty="0"/>
              <a:t>with</a:t>
            </a:r>
            <a:r>
              <a:rPr sz="1800" spc="-15" dirty="0"/>
              <a:t> </a:t>
            </a:r>
            <a:r>
              <a:rPr sz="1800" dirty="0"/>
              <a:t>existing</a:t>
            </a:r>
            <a:r>
              <a:rPr sz="1800" spc="-25" dirty="0"/>
              <a:t> </a:t>
            </a:r>
            <a:r>
              <a:rPr sz="1800" spc="-5" dirty="0"/>
              <a:t>smart</a:t>
            </a:r>
            <a:r>
              <a:rPr sz="1800" dirty="0"/>
              <a:t> city</a:t>
            </a:r>
            <a:r>
              <a:rPr sz="1800" spc="-30" dirty="0"/>
              <a:t> </a:t>
            </a:r>
            <a:r>
              <a:rPr sz="1800" dirty="0"/>
              <a:t>infrastructure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799151-0193-137D-14A5-CB5EC65D3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591388"/>
            <a:ext cx="7772400" cy="1477328"/>
          </a:xfrm>
        </p:spPr>
        <p:txBody>
          <a:bodyPr/>
          <a:lstStyle/>
          <a:p>
            <a:r>
              <a:rPr lang="en-US" dirty="0"/>
              <a:t>High Level Architecture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2844C-2DDA-FD97-2954-55A30481A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510" y="1929764"/>
            <a:ext cx="10872978" cy="1077218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This project's goal is to significantly improve waste management in smart cities, reduce operational costs, and contribute to a cleaner and more sustainable urban environment, while using Machine Learning for data visualization and analytics to enhance decision-making and user engagement.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Vrinda" panose="020B0502040204020203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9157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491" y="2686938"/>
            <a:ext cx="41973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latin typeface="Microsoft Sans Serif"/>
                <a:cs typeface="Microsoft Sans Serif"/>
              </a:rPr>
              <a:t>Project</a:t>
            </a:r>
            <a:r>
              <a:rPr sz="4400" b="0" spc="-65" dirty="0">
                <a:latin typeface="Microsoft Sans Serif"/>
                <a:cs typeface="Microsoft Sans Serif"/>
              </a:rPr>
              <a:t> </a:t>
            </a:r>
            <a:r>
              <a:rPr sz="4400" b="0" spc="-5" dirty="0">
                <a:latin typeface="Microsoft Sans Serif"/>
                <a:cs typeface="Microsoft Sans Serif"/>
              </a:rPr>
              <a:t>Timeline:</a:t>
            </a:r>
            <a:endParaRPr sz="44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3280" y="0"/>
            <a:ext cx="499872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3488" y="0"/>
              <a:ext cx="8668512" cy="67056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756648" cy="6858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9986" y="1404061"/>
            <a:ext cx="3176905" cy="651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100" b="0" spc="-100" dirty="0">
                <a:latin typeface="Times New Roman"/>
                <a:cs typeface="Times New Roman"/>
              </a:rPr>
              <a:t>REFERENCES</a:t>
            </a:r>
            <a:endParaRPr sz="41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25195" y="844296"/>
            <a:ext cx="3305810" cy="1609725"/>
            <a:chOff x="425195" y="844296"/>
            <a:chExt cx="3305810" cy="1609725"/>
          </a:xfrm>
        </p:grpSpPr>
        <p:sp>
          <p:nvSpPr>
            <p:cNvPr id="7" name="object 7"/>
            <p:cNvSpPr/>
            <p:nvPr/>
          </p:nvSpPr>
          <p:spPr>
            <a:xfrm>
              <a:off x="425195" y="844296"/>
              <a:ext cx="548640" cy="73660"/>
            </a:xfrm>
            <a:custGeom>
              <a:avLst/>
              <a:gdLst/>
              <a:ahLst/>
              <a:cxnLst/>
              <a:rect l="l" t="t" r="r" b="b"/>
              <a:pathLst>
                <a:path w="548640" h="73659">
                  <a:moveTo>
                    <a:pt x="548640" y="0"/>
                  </a:moveTo>
                  <a:lnTo>
                    <a:pt x="0" y="0"/>
                  </a:lnTo>
                  <a:lnTo>
                    <a:pt x="0" y="73151"/>
                  </a:lnTo>
                  <a:lnTo>
                    <a:pt x="548640" y="73151"/>
                  </a:lnTo>
                  <a:lnTo>
                    <a:pt x="54864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8243" y="2442972"/>
              <a:ext cx="3301365" cy="9525"/>
            </a:xfrm>
            <a:custGeom>
              <a:avLst/>
              <a:gdLst/>
              <a:ahLst/>
              <a:cxnLst/>
              <a:rect l="l" t="t" r="r" b="b"/>
              <a:pathLst>
                <a:path w="3301365" h="9525">
                  <a:moveTo>
                    <a:pt x="3300983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3300983" y="9144"/>
                  </a:lnTo>
                  <a:lnTo>
                    <a:pt x="3300983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8243" y="2442972"/>
              <a:ext cx="3301365" cy="9525"/>
            </a:xfrm>
            <a:custGeom>
              <a:avLst/>
              <a:gdLst/>
              <a:ahLst/>
              <a:cxnLst/>
              <a:rect l="l" t="t" r="r" b="b"/>
              <a:pathLst>
                <a:path w="3301365" h="9525">
                  <a:moveTo>
                    <a:pt x="0" y="9144"/>
                  </a:moveTo>
                  <a:lnTo>
                    <a:pt x="3300983" y="9144"/>
                  </a:lnTo>
                  <a:lnTo>
                    <a:pt x="3300983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ln w="3175">
              <a:solidFill>
                <a:srgbClr val="D4D4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49986" y="2614676"/>
            <a:ext cx="4789170" cy="3895554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 algn="just">
              <a:lnSpc>
                <a:spcPts val="1620"/>
              </a:lnSpc>
              <a:spcBef>
                <a:spcPts val="305"/>
              </a:spcBef>
            </a:pPr>
            <a:r>
              <a:rPr sz="1400" spc="-5" dirty="0">
                <a:latin typeface="Times New Roman"/>
                <a:cs typeface="Times New Roman"/>
              </a:rPr>
              <a:t>Hasan,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M.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K.,</a:t>
            </a:r>
            <a:r>
              <a:rPr sz="1400" dirty="0">
                <a:latin typeface="Times New Roman"/>
                <a:cs typeface="Times New Roman"/>
              </a:rPr>
              <a:t> Khan,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M.</a:t>
            </a:r>
            <a:r>
              <a:rPr sz="1400" spc="-8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A.,</a:t>
            </a:r>
            <a:r>
              <a:rPr sz="1400" dirty="0">
                <a:latin typeface="Times New Roman"/>
                <a:cs typeface="Times New Roman"/>
              </a:rPr>
              <a:t> Issa,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G.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40" dirty="0">
                <a:latin typeface="Times New Roman"/>
                <a:cs typeface="Times New Roman"/>
              </a:rPr>
              <a:t>F.,</a:t>
            </a:r>
            <a:r>
              <a:rPr sz="1400" spc="-9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Atta,</a:t>
            </a:r>
            <a:r>
              <a:rPr sz="1400" spc="-9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A.,</a:t>
            </a:r>
            <a:r>
              <a:rPr sz="1400" spc="-6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Akram,</a:t>
            </a:r>
            <a:r>
              <a:rPr sz="1400" spc="-8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A.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S., </a:t>
            </a:r>
            <a:r>
              <a:rPr sz="1400" spc="-36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&amp; </a:t>
            </a:r>
            <a:r>
              <a:rPr sz="1400" spc="-5" dirty="0">
                <a:latin typeface="Times New Roman"/>
                <a:cs typeface="Times New Roman"/>
              </a:rPr>
              <a:t>Hassan, M. </a:t>
            </a:r>
            <a:r>
              <a:rPr sz="1400" dirty="0">
                <a:latin typeface="Times New Roman"/>
                <a:cs typeface="Times New Roman"/>
              </a:rPr>
              <a:t>(2022, </a:t>
            </a:r>
            <a:r>
              <a:rPr sz="1400" spc="-5" dirty="0">
                <a:latin typeface="Times New Roman"/>
                <a:cs typeface="Times New Roman"/>
              </a:rPr>
              <a:t>February). Smart waste </a:t>
            </a:r>
            <a:r>
              <a:rPr sz="1400" spc="-10" dirty="0">
                <a:latin typeface="Times New Roman"/>
                <a:cs typeface="Times New Roman"/>
              </a:rPr>
              <a:t>management </a:t>
            </a:r>
            <a:r>
              <a:rPr sz="1400" spc="-5" dirty="0">
                <a:latin typeface="Times New Roman"/>
                <a:cs typeface="Times New Roman"/>
              </a:rPr>
              <a:t>and </a:t>
            </a:r>
            <a:r>
              <a:rPr sz="1400" spc="-3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classification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for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smart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cities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using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deep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learning.</a:t>
            </a:r>
            <a:endParaRPr sz="1400" dirty="0">
              <a:latin typeface="Times New Roman"/>
              <a:cs typeface="Times New Roman"/>
            </a:endParaRPr>
          </a:p>
          <a:p>
            <a:pPr marL="12700" marR="243840">
              <a:lnSpc>
                <a:spcPts val="1620"/>
              </a:lnSpc>
            </a:pPr>
            <a:r>
              <a:rPr sz="1400" dirty="0">
                <a:latin typeface="Times New Roman"/>
                <a:cs typeface="Times New Roman"/>
              </a:rPr>
              <a:t>In </a:t>
            </a:r>
            <a:r>
              <a:rPr sz="1400" i="1" dirty="0">
                <a:latin typeface="Times New Roman"/>
                <a:cs typeface="Times New Roman"/>
              </a:rPr>
              <a:t>2022 </a:t>
            </a:r>
            <a:r>
              <a:rPr sz="1400" i="1" spc="-5" dirty="0">
                <a:latin typeface="Times New Roman"/>
                <a:cs typeface="Times New Roman"/>
              </a:rPr>
              <a:t>International </a:t>
            </a:r>
            <a:r>
              <a:rPr sz="1400" i="1" spc="-10" dirty="0">
                <a:latin typeface="Times New Roman"/>
                <a:cs typeface="Times New Roman"/>
              </a:rPr>
              <a:t>Conference </a:t>
            </a:r>
            <a:r>
              <a:rPr sz="1400" i="1" dirty="0">
                <a:latin typeface="Times New Roman"/>
                <a:cs typeface="Times New Roman"/>
              </a:rPr>
              <a:t>on </a:t>
            </a:r>
            <a:r>
              <a:rPr sz="1400" i="1" spc="-5" dirty="0">
                <a:latin typeface="Times New Roman"/>
                <a:cs typeface="Times New Roman"/>
              </a:rPr>
              <a:t>Business Analytics </a:t>
            </a:r>
            <a:r>
              <a:rPr sz="1400" i="1" dirty="0">
                <a:latin typeface="Times New Roman"/>
                <a:cs typeface="Times New Roman"/>
              </a:rPr>
              <a:t>for </a:t>
            </a:r>
            <a:r>
              <a:rPr sz="1400" i="1" spc="-360" dirty="0">
                <a:latin typeface="Times New Roman"/>
                <a:cs typeface="Times New Roman"/>
              </a:rPr>
              <a:t> </a:t>
            </a:r>
            <a:r>
              <a:rPr sz="1400" i="1" spc="-15" dirty="0">
                <a:latin typeface="Times New Roman"/>
                <a:cs typeface="Times New Roman"/>
              </a:rPr>
              <a:t>Technology </a:t>
            </a:r>
            <a:r>
              <a:rPr sz="1400" i="1" dirty="0">
                <a:latin typeface="Times New Roman"/>
                <a:cs typeface="Times New Roman"/>
              </a:rPr>
              <a:t>and </a:t>
            </a:r>
            <a:r>
              <a:rPr sz="1400" i="1" spc="-5" dirty="0">
                <a:latin typeface="Times New Roman"/>
                <a:cs typeface="Times New Roman"/>
              </a:rPr>
              <a:t>Security </a:t>
            </a:r>
            <a:r>
              <a:rPr sz="1400" i="1" spc="-15" dirty="0">
                <a:latin typeface="Times New Roman"/>
                <a:cs typeface="Times New Roman"/>
              </a:rPr>
              <a:t>(ICBATS) </a:t>
            </a:r>
            <a:r>
              <a:rPr sz="1400" dirty="0">
                <a:latin typeface="Times New Roman"/>
                <a:cs typeface="Times New Roman"/>
              </a:rPr>
              <a:t>(pp. 1-7). </a:t>
            </a:r>
            <a:r>
              <a:rPr sz="1400" spc="-5" dirty="0">
                <a:latin typeface="Times New Roman"/>
                <a:cs typeface="Times New Roman"/>
              </a:rPr>
              <a:t>IEEE.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https://ieeexplore.ieee.org/abstract/document/9759087/</a:t>
            </a:r>
            <a:endParaRPr sz="1400" dirty="0">
              <a:latin typeface="Times New Roman"/>
              <a:cs typeface="Times New Roman"/>
            </a:endParaRPr>
          </a:p>
          <a:p>
            <a:pPr marL="12700" marR="19050">
              <a:lnSpc>
                <a:spcPct val="90000"/>
              </a:lnSpc>
              <a:spcBef>
                <a:spcPts val="575"/>
              </a:spcBef>
            </a:pPr>
            <a:r>
              <a:rPr sz="1400" spc="-5" dirty="0">
                <a:latin typeface="Times New Roman"/>
                <a:cs typeface="Times New Roman"/>
              </a:rPr>
              <a:t>Sharma,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M.,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Joshi,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S.,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Kannan,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D.,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Govindan,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K.,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Singh,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R., </a:t>
            </a:r>
            <a:r>
              <a:rPr sz="1400" dirty="0">
                <a:latin typeface="Times New Roman"/>
                <a:cs typeface="Times New Roman"/>
              </a:rPr>
              <a:t> &amp; Purohit, </a:t>
            </a:r>
            <a:r>
              <a:rPr sz="1400" spc="-5" dirty="0">
                <a:latin typeface="Times New Roman"/>
                <a:cs typeface="Times New Roman"/>
              </a:rPr>
              <a:t>H. C. </a:t>
            </a:r>
            <a:r>
              <a:rPr sz="1400" dirty="0">
                <a:latin typeface="Times New Roman"/>
                <a:cs typeface="Times New Roman"/>
              </a:rPr>
              <a:t>(2020). Internet of Things (IoT) </a:t>
            </a:r>
            <a:r>
              <a:rPr sz="1400" spc="-5" dirty="0">
                <a:latin typeface="Times New Roman"/>
                <a:cs typeface="Times New Roman"/>
              </a:rPr>
              <a:t>adoption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barriers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smart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cities’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waste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management: </a:t>
            </a:r>
            <a:r>
              <a:rPr sz="1400" spc="-5" dirty="0">
                <a:latin typeface="Times New Roman"/>
                <a:cs typeface="Times New Roman"/>
              </a:rPr>
              <a:t>An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Indian 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context. </a:t>
            </a:r>
            <a:r>
              <a:rPr sz="1400" i="1" spc="-5" dirty="0">
                <a:latin typeface="Times New Roman"/>
                <a:cs typeface="Times New Roman"/>
              </a:rPr>
              <a:t>Journal </a:t>
            </a:r>
            <a:r>
              <a:rPr sz="1400" i="1" dirty="0">
                <a:latin typeface="Times New Roman"/>
                <a:cs typeface="Times New Roman"/>
              </a:rPr>
              <a:t>of </a:t>
            </a:r>
            <a:r>
              <a:rPr sz="1400" i="1" spc="-5" dirty="0">
                <a:latin typeface="Times New Roman"/>
                <a:cs typeface="Times New Roman"/>
              </a:rPr>
              <a:t>Cleaner Production</a:t>
            </a:r>
            <a:r>
              <a:rPr sz="1400" spc="-5" dirty="0">
                <a:latin typeface="Times New Roman"/>
                <a:cs typeface="Times New Roman"/>
              </a:rPr>
              <a:t>, </a:t>
            </a:r>
            <a:r>
              <a:rPr sz="1400" i="1" dirty="0">
                <a:latin typeface="Times New Roman"/>
                <a:cs typeface="Times New Roman"/>
              </a:rPr>
              <a:t>270</a:t>
            </a:r>
            <a:r>
              <a:rPr sz="1400" dirty="0">
                <a:latin typeface="Times New Roman"/>
                <a:cs typeface="Times New Roman"/>
              </a:rPr>
              <a:t>, 122047. 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5"/>
              </a:rPr>
              <a:t>https://www.sciencedirect.com/science/article/pii/S095965262 </a:t>
            </a:r>
            <a:r>
              <a:rPr sz="1400" spc="-360" dirty="0">
                <a:solidFill>
                  <a:srgbClr val="0462C1"/>
                </a:solidFill>
                <a:latin typeface="Times New Roman"/>
                <a:cs typeface="Times New Roman"/>
                <a:hlinkClick r:id="rId5"/>
              </a:rPr>
              <a:t> </a:t>
            </a:r>
            <a:r>
              <a:rPr sz="1400" u="sng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5"/>
              </a:rPr>
              <a:t>0320941</a:t>
            </a:r>
            <a:endParaRPr sz="1400" dirty="0">
              <a:latin typeface="Times New Roman"/>
              <a:cs typeface="Times New Roman"/>
            </a:endParaRPr>
          </a:p>
          <a:p>
            <a:pPr marL="12700" marR="182245">
              <a:lnSpc>
                <a:spcPts val="1620"/>
              </a:lnSpc>
              <a:spcBef>
                <a:spcPts val="625"/>
              </a:spcBef>
            </a:pPr>
            <a:r>
              <a:rPr sz="1400" spc="-15" dirty="0">
                <a:latin typeface="Times New Roman"/>
                <a:cs typeface="Times New Roman"/>
              </a:rPr>
              <a:t>Vishnu, </a:t>
            </a:r>
            <a:r>
              <a:rPr sz="1400" spc="-5" dirty="0">
                <a:latin typeface="Times New Roman"/>
                <a:cs typeface="Times New Roman"/>
              </a:rPr>
              <a:t>S., Ramson, S. J., </a:t>
            </a:r>
            <a:r>
              <a:rPr sz="1400" dirty="0">
                <a:latin typeface="Times New Roman"/>
                <a:cs typeface="Times New Roman"/>
              </a:rPr>
              <a:t>Senith, </a:t>
            </a:r>
            <a:r>
              <a:rPr sz="1400" spc="-5" dirty="0">
                <a:latin typeface="Times New Roman"/>
                <a:cs typeface="Times New Roman"/>
              </a:rPr>
              <a:t>S., Anagnostopoulos, </a:t>
            </a:r>
            <a:r>
              <a:rPr sz="1400" spc="-40" dirty="0">
                <a:latin typeface="Times New Roman"/>
                <a:cs typeface="Times New Roman"/>
              </a:rPr>
              <a:t>T., 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Abu-Mahfouz,</a:t>
            </a:r>
            <a:r>
              <a:rPr sz="1400" spc="-10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A.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M.,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Fan, X.,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...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&amp;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Kirubaraj,</a:t>
            </a:r>
            <a:r>
              <a:rPr sz="1400" spc="-1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A.</a:t>
            </a:r>
            <a:r>
              <a:rPr sz="1400" spc="-6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A.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(2021). </a:t>
            </a:r>
            <a:r>
              <a:rPr sz="1400" spc="-3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IoT-Enabled </a:t>
            </a:r>
            <a:r>
              <a:rPr sz="1400" dirty="0">
                <a:latin typeface="Times New Roman"/>
                <a:cs typeface="Times New Roman"/>
              </a:rPr>
              <a:t>solid </a:t>
            </a:r>
            <a:r>
              <a:rPr sz="1400" spc="-5" dirty="0">
                <a:latin typeface="Times New Roman"/>
                <a:cs typeface="Times New Roman"/>
              </a:rPr>
              <a:t>waste </a:t>
            </a:r>
            <a:r>
              <a:rPr sz="1400" spc="-10" dirty="0">
                <a:latin typeface="Times New Roman"/>
                <a:cs typeface="Times New Roman"/>
              </a:rPr>
              <a:t>management </a:t>
            </a:r>
            <a:r>
              <a:rPr sz="1400" dirty="0">
                <a:latin typeface="Times New Roman"/>
                <a:cs typeface="Times New Roman"/>
              </a:rPr>
              <a:t>in </a:t>
            </a:r>
            <a:r>
              <a:rPr sz="1400" spc="-5" dirty="0">
                <a:latin typeface="Times New Roman"/>
                <a:cs typeface="Times New Roman"/>
              </a:rPr>
              <a:t>smart cities. </a:t>
            </a:r>
            <a:r>
              <a:rPr sz="1400" i="1" dirty="0">
                <a:latin typeface="Times New Roman"/>
                <a:cs typeface="Times New Roman"/>
              </a:rPr>
              <a:t>Smart </a:t>
            </a:r>
            <a:r>
              <a:rPr sz="1400" i="1" spc="5" dirty="0">
                <a:latin typeface="Times New Roman"/>
                <a:cs typeface="Times New Roman"/>
              </a:rPr>
              <a:t> </a:t>
            </a:r>
            <a:r>
              <a:rPr sz="1400" i="1" spc="-5" dirty="0">
                <a:latin typeface="Times New Roman"/>
                <a:cs typeface="Times New Roman"/>
                <a:hlinkClick r:id="rId6"/>
              </a:rPr>
              <a:t>Cities</a:t>
            </a:r>
            <a:r>
              <a:rPr sz="1400" spc="-5" dirty="0">
                <a:latin typeface="Times New Roman"/>
                <a:cs typeface="Times New Roman"/>
                <a:hlinkClick r:id="rId6"/>
              </a:rPr>
              <a:t>, </a:t>
            </a:r>
            <a:r>
              <a:rPr sz="1400" i="1" dirty="0">
                <a:latin typeface="Times New Roman"/>
                <a:cs typeface="Times New Roman"/>
                <a:hlinkClick r:id="rId6"/>
              </a:rPr>
              <a:t>4</a:t>
            </a:r>
            <a:r>
              <a:rPr sz="1400" dirty="0">
                <a:latin typeface="Times New Roman"/>
                <a:cs typeface="Times New Roman"/>
                <a:hlinkClick r:id="rId6"/>
              </a:rPr>
              <a:t>(3), 1004-1017.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6"/>
              </a:rPr>
              <a:t>https://www.mdpi.com/2624- </a:t>
            </a:r>
            <a:r>
              <a:rPr sz="1400" spc="-5" dirty="0">
                <a:solidFill>
                  <a:srgbClr val="0462C1"/>
                </a:solidFill>
                <a:latin typeface="Times New Roman"/>
                <a:cs typeface="Times New Roman"/>
                <a:hlinkClick r:id="rId6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6"/>
              </a:rPr>
              <a:t>6511/4/3/53</a:t>
            </a:r>
            <a:endParaRPr lang="en-US" sz="1400" u="sng" spc="-10" dirty="0">
              <a:solidFill>
                <a:srgbClr val="0462C1"/>
              </a:solidFill>
              <a:uFill>
                <a:solidFill>
                  <a:srgbClr val="0462C1"/>
                </a:solidFill>
              </a:uFill>
              <a:latin typeface="Times New Roman"/>
              <a:cs typeface="Times New Roman"/>
            </a:endParaRPr>
          </a:p>
          <a:p>
            <a:pPr marL="12700" marR="182245">
              <a:lnSpc>
                <a:spcPts val="1620"/>
              </a:lnSpc>
              <a:spcBef>
                <a:spcPts val="625"/>
              </a:spcBef>
            </a:pPr>
            <a:r>
              <a:rPr lang="en-US" sz="1400" spc="-10" dirty="0"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</a:rPr>
              <a:t>Datasets Link</a:t>
            </a:r>
            <a:r>
              <a:rPr lang="en-US" sz="14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</a:rPr>
              <a:t>: </a:t>
            </a:r>
            <a:r>
              <a:rPr lang="en-US" sz="14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7"/>
              </a:rPr>
              <a:t>https://www.kaggle.com/datasets/techsash/waste-classification-data</a:t>
            </a:r>
            <a:endParaRPr sz="1400" u="sng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495</Words>
  <Application>Microsoft Office PowerPoint</Application>
  <PresentationFormat>Widescreen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 MT</vt:lpstr>
      <vt:lpstr>Calibri</vt:lpstr>
      <vt:lpstr>Microsoft Sans Serif</vt:lpstr>
      <vt:lpstr>Times New Roman</vt:lpstr>
      <vt:lpstr>Office Theme</vt:lpstr>
      <vt:lpstr>Smart City  Waste  Management</vt:lpstr>
      <vt:lpstr>Problem Statement</vt:lpstr>
      <vt:lpstr>Business Need</vt:lpstr>
      <vt:lpstr>PowerPoint Presentation</vt:lpstr>
      <vt:lpstr>PowerPoint Presentation</vt:lpstr>
      <vt:lpstr>Minimum Viable Product (MVP)</vt:lpstr>
      <vt:lpstr>High Level Architecture</vt:lpstr>
      <vt:lpstr>Project Timeline: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Sayan Roy</dc:creator>
  <cp:lastModifiedBy>Bhanu Prakash Chennupati</cp:lastModifiedBy>
  <cp:revision>2</cp:revision>
  <dcterms:created xsi:type="dcterms:W3CDTF">2023-10-25T17:38:29Z</dcterms:created>
  <dcterms:modified xsi:type="dcterms:W3CDTF">2023-10-25T20:18:16Z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2023-10-25T00:00:00Z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2023-10-25T00:00:00Z</vt:filetime>
  </property>
</Properties>
</file>